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9" r:id="rId5"/>
    <p:sldId id="258" r:id="rId6"/>
    <p:sldId id="261" r:id="rId7"/>
    <p:sldId id="265" r:id="rId8"/>
    <p:sldId id="266" r:id="rId9"/>
    <p:sldId id="262" r:id="rId10"/>
    <p:sldId id="263" r:id="rId11"/>
    <p:sldId id="264" r:id="rId12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346" autoAdjust="0"/>
    <p:restoredTop sz="94660"/>
  </p:normalViewPr>
  <p:slideViewPr>
    <p:cSldViewPr snapToGrid="0">
      <p:cViewPr varScale="1">
        <p:scale>
          <a:sx n="93" d="100"/>
          <a:sy n="93" d="100"/>
        </p:scale>
        <p:origin x="13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h-TH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057284192"/>
        <c:axId val="-2057283104"/>
      </c:barChart>
      <c:catAx>
        <c:axId val="-2057284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h-TH"/>
          </a:p>
        </c:txPr>
        <c:crossAx val="-2057283104"/>
        <c:crosses val="autoZero"/>
        <c:auto val="1"/>
        <c:lblAlgn val="ctr"/>
        <c:lblOffset val="100"/>
        <c:noMultiLvlLbl val="0"/>
      </c:catAx>
      <c:valAx>
        <c:axId val="-2057283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h-TH"/>
          </a:p>
        </c:txPr>
        <c:crossAx val="-2057284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h-TH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h-TH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h-TH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h-TH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h-TH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3DE2A-B1DF-47E8-A68A-D33E9C67D88B}" type="datetimeFigureOut">
              <a:rPr lang="th-TH" smtClean="0"/>
              <a:t>06/10/58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7D35D-4291-409C-81BA-7C6D2300631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32021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3DE2A-B1DF-47E8-A68A-D33E9C67D88B}" type="datetimeFigureOut">
              <a:rPr lang="th-TH" smtClean="0"/>
              <a:t>06/10/58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7D35D-4291-409C-81BA-7C6D2300631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42169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3DE2A-B1DF-47E8-A68A-D33E9C67D88B}" type="datetimeFigureOut">
              <a:rPr lang="th-TH" smtClean="0"/>
              <a:t>06/10/58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7D35D-4291-409C-81BA-7C6D2300631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72597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3DE2A-B1DF-47E8-A68A-D33E9C67D88B}" type="datetimeFigureOut">
              <a:rPr lang="th-TH" smtClean="0"/>
              <a:t>06/10/58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7D35D-4291-409C-81BA-7C6D2300631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43013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3DE2A-B1DF-47E8-A68A-D33E9C67D88B}" type="datetimeFigureOut">
              <a:rPr lang="th-TH" smtClean="0"/>
              <a:t>06/10/58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7D35D-4291-409C-81BA-7C6D2300631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81457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3DE2A-B1DF-47E8-A68A-D33E9C67D88B}" type="datetimeFigureOut">
              <a:rPr lang="th-TH" smtClean="0"/>
              <a:t>06/10/58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7D35D-4291-409C-81BA-7C6D2300631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97949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3DE2A-B1DF-47E8-A68A-D33E9C67D88B}" type="datetimeFigureOut">
              <a:rPr lang="th-TH" smtClean="0"/>
              <a:t>06/10/58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7D35D-4291-409C-81BA-7C6D2300631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71895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3DE2A-B1DF-47E8-A68A-D33E9C67D88B}" type="datetimeFigureOut">
              <a:rPr lang="th-TH" smtClean="0"/>
              <a:t>06/10/58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7D35D-4291-409C-81BA-7C6D2300631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31844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3DE2A-B1DF-47E8-A68A-D33E9C67D88B}" type="datetimeFigureOut">
              <a:rPr lang="th-TH" smtClean="0"/>
              <a:t>06/10/58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7D35D-4291-409C-81BA-7C6D2300631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46751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3DE2A-B1DF-47E8-A68A-D33E9C67D88B}" type="datetimeFigureOut">
              <a:rPr lang="th-TH" smtClean="0"/>
              <a:t>06/10/58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7D35D-4291-409C-81BA-7C6D2300631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65944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3DE2A-B1DF-47E8-A68A-D33E9C67D88B}" type="datetimeFigureOut">
              <a:rPr lang="th-TH" smtClean="0"/>
              <a:t>06/10/58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7D35D-4291-409C-81BA-7C6D2300631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65248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43DE2A-B1DF-47E8-A68A-D33E9C67D88B}" type="datetimeFigureOut">
              <a:rPr lang="th-TH" smtClean="0"/>
              <a:t>06/10/58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7D35D-4291-409C-81BA-7C6D2300631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48854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Microsoft Office PowerPoint</a:t>
            </a:r>
            <a:endParaRPr lang="th-TH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  </a:t>
            </a:r>
            <a:r>
              <a:rPr lang="en-US" dirty="0" err="1" smtClean="0"/>
              <a:t>Mr.Arthit</a:t>
            </a:r>
            <a:r>
              <a:rPr lang="en-US" dirty="0" smtClean="0"/>
              <a:t>    </a:t>
            </a:r>
            <a:r>
              <a:rPr lang="en-US" dirty="0" err="1" smtClean="0"/>
              <a:t>Kaewthaworn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4272237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การเปลี่ยน </a:t>
            </a:r>
            <a:r>
              <a:rPr lang="en-US" dirty="0" smtClean="0"/>
              <a:t>Themes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1315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การปรับแต่งรูปแบบของวัตถุ</a:t>
            </a:r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750013" y="1592494"/>
            <a:ext cx="77653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thaiDist"/>
            <a:r>
              <a:rPr lang="th-TH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ผมจะซ่อน </a:t>
            </a:r>
            <a:r>
              <a:rPr lang="en-US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control</a:t>
            </a:r>
            <a:r>
              <a:rPr lang="th-TH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 บางตัวเช่น </a:t>
            </a:r>
            <a:r>
              <a:rPr lang="en-US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file filed</a:t>
            </a:r>
            <a:r>
              <a:rPr lang="th-TH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 แล้วใช้ </a:t>
            </a:r>
            <a:r>
              <a:rPr lang="en-US" dirty="0" err="1" smtClean="0">
                <a:latin typeface="AngsanaUPC" panose="02020603050405020304" pitchFamily="18" charset="-34"/>
                <a:cs typeface="AngsanaUPC" panose="02020603050405020304" pitchFamily="18" charset="-34"/>
              </a:rPr>
              <a:t>javascript</a:t>
            </a:r>
            <a:r>
              <a:rPr lang="th-TH" dirty="0"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th-TH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“</a:t>
            </a:r>
            <a:r>
              <a:rPr lang="en-US" dirty="0" err="1" smtClean="0">
                <a:latin typeface="AngsanaUPC" panose="02020603050405020304" pitchFamily="18" charset="-34"/>
                <a:cs typeface="AngsanaUPC" panose="02020603050405020304" pitchFamily="18" charset="-34"/>
              </a:rPr>
              <a:t>file_attach.click</a:t>
            </a:r>
            <a:r>
              <a:rPr lang="th-TH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” เรียกมันขึ้นมาตอนนี้ปัญหาที่เจอก็คือ ถ้าผมใช้ </a:t>
            </a:r>
            <a:r>
              <a:rPr lang="en-US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style=</a:t>
            </a:r>
            <a:r>
              <a:rPr lang="th-TH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“</a:t>
            </a:r>
            <a:r>
              <a:rPr lang="en-US" dirty="0" err="1" smtClean="0">
                <a:latin typeface="AngsanaUPC" panose="02020603050405020304" pitchFamily="18" charset="-34"/>
                <a:cs typeface="AngsanaUPC" panose="02020603050405020304" pitchFamily="18" charset="-34"/>
              </a:rPr>
              <a:t>visibility:hidden</a:t>
            </a:r>
            <a:r>
              <a:rPr lang="th-TH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” มันจะซ่อน </a:t>
            </a:r>
            <a:r>
              <a:rPr lang="en-US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control </a:t>
            </a:r>
            <a:r>
              <a:rPr lang="th-TH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แต่ว่าจะเกิดพื้นที่ว่าง ๆตรงที่ </a:t>
            </a:r>
            <a:r>
              <a:rPr lang="en-US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control </a:t>
            </a:r>
            <a:r>
              <a:rPr lang="th-TH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นั้นวางอยู่แทน</a:t>
            </a:r>
            <a:endParaRPr lang="th-TH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5" name="5-Point Star 4"/>
          <p:cNvSpPr/>
          <p:nvPr/>
        </p:nvSpPr>
        <p:spPr>
          <a:xfrm>
            <a:off x="3271355" y="3421294"/>
            <a:ext cx="2722651" cy="2722651"/>
          </a:xfrm>
          <a:prstGeom prst="star5">
            <a:avLst>
              <a:gd name="adj" fmla="val 28314"/>
              <a:gd name="hf" fmla="val 105146"/>
              <a:gd name="vf" fmla="val 1105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9551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การจัดลำดับการนำเสนอในภาพนิ่ง</a:t>
            </a:r>
            <a:endParaRPr lang="th-TH" dirty="0"/>
          </a:p>
        </p:txBody>
      </p:sp>
      <p:sp>
        <p:nvSpPr>
          <p:cNvPr id="4" name="Rectangle 3"/>
          <p:cNvSpPr/>
          <p:nvPr/>
        </p:nvSpPr>
        <p:spPr>
          <a:xfrm>
            <a:off x="628650" y="2578811"/>
            <a:ext cx="1366463" cy="71919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 1</a:t>
            </a:r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3888768" y="2578811"/>
            <a:ext cx="1366463" cy="71919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 2</a:t>
            </a:r>
            <a:endParaRPr lang="th-TH" dirty="0"/>
          </a:p>
        </p:txBody>
      </p:sp>
      <p:sp>
        <p:nvSpPr>
          <p:cNvPr id="6" name="Rectangle 5"/>
          <p:cNvSpPr/>
          <p:nvPr/>
        </p:nvSpPr>
        <p:spPr>
          <a:xfrm>
            <a:off x="7148887" y="2578811"/>
            <a:ext cx="1366463" cy="71919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 3</a:t>
            </a:r>
            <a:endParaRPr lang="th-TH" dirty="0"/>
          </a:p>
        </p:txBody>
      </p:sp>
      <p:sp>
        <p:nvSpPr>
          <p:cNvPr id="7" name="Right Arrow 6"/>
          <p:cNvSpPr/>
          <p:nvPr/>
        </p:nvSpPr>
        <p:spPr>
          <a:xfrm>
            <a:off x="2566933" y="2686689"/>
            <a:ext cx="750014" cy="5034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Right Arrow 7"/>
          <p:cNvSpPr/>
          <p:nvPr/>
        </p:nvSpPr>
        <p:spPr>
          <a:xfrm>
            <a:off x="5827052" y="2686689"/>
            <a:ext cx="750014" cy="5034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8180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การนำเสนอข้อมูลที่เป็นลำดับ</a:t>
            </a:r>
            <a:endParaRPr lang="th-T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Computer</a:t>
            </a:r>
          </a:p>
          <a:p>
            <a:r>
              <a:rPr lang="en-US" dirty="0" smtClean="0"/>
              <a:t>Scanner</a:t>
            </a:r>
          </a:p>
          <a:p>
            <a:r>
              <a:rPr lang="en-US" dirty="0" smtClean="0"/>
              <a:t>Printer</a:t>
            </a:r>
          </a:p>
          <a:p>
            <a:r>
              <a:rPr lang="en-US" dirty="0" smtClean="0"/>
              <a:t>Monitor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79526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การนำเสนอข้อมูลด้วย </a:t>
            </a:r>
            <a:r>
              <a:rPr lang="en-US" dirty="0" smtClean="0"/>
              <a:t>Smart Art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76426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การนำเสนอ</a:t>
            </a:r>
            <a:r>
              <a:rPr lang="th-TH" dirty="0" smtClean="0"/>
              <a:t>ข้อมูลแผนภูมิแท่ง</a:t>
            </a:r>
            <a:endParaRPr lang="th-TH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556091145"/>
              </p:ext>
            </p:extLst>
          </p:nvPr>
        </p:nvGraphicFramePr>
        <p:xfrm>
          <a:off x="1524000" y="1869611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68079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การนำเสนอ</a:t>
            </a:r>
            <a:r>
              <a:rPr lang="th-TH" dirty="0" smtClean="0"/>
              <a:t>ข้อมูลแผนภูมิวงกลม</a:t>
            </a:r>
            <a:endParaRPr lang="th-TH" dirty="0"/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248158475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3680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การแทรกไฟล์ .</a:t>
            </a:r>
            <a:r>
              <a:rPr lang="en-US" dirty="0" smtClean="0"/>
              <a:t>mp3</a:t>
            </a:r>
            <a:endParaRPr lang="th-TH" dirty="0"/>
          </a:p>
        </p:txBody>
      </p:sp>
      <p:sp>
        <p:nvSpPr>
          <p:cNvPr id="3" name="TextBox 2"/>
          <p:cNvSpPr txBox="1"/>
          <p:nvPr/>
        </p:nvSpPr>
        <p:spPr>
          <a:xfrm>
            <a:off x="628651" y="1952090"/>
            <a:ext cx="78867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/>
              <a:t>ไฟล์ </a:t>
            </a:r>
            <a:r>
              <a:rPr lang="en-US" dirty="0" smtClean="0"/>
              <a:t>MP3 </a:t>
            </a:r>
            <a:r>
              <a:rPr lang="th-TH" dirty="0" smtClean="0"/>
              <a:t>ตัวอย่าง</a:t>
            </a:r>
          </a:p>
          <a:p>
            <a:endParaRPr lang="th-TH" dirty="0"/>
          </a:p>
          <a:p>
            <a:r>
              <a:rPr lang="th-TH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หมายเหตุ เก็บข้อมูลไฟล์ </a:t>
            </a:r>
            <a:r>
              <a:rPr lang="en-US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.</a:t>
            </a:r>
            <a:r>
              <a:rPr lang="en-US" dirty="0" err="1" smtClean="0">
                <a:latin typeface="AngsanaUPC" panose="02020603050405020304" pitchFamily="18" charset="-34"/>
                <a:cs typeface="AngsanaUPC" panose="02020603050405020304" pitchFamily="18" charset="-34"/>
              </a:rPr>
              <a:t>pptx</a:t>
            </a:r>
            <a:r>
              <a:rPr lang="en-US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 </a:t>
            </a:r>
            <a:r>
              <a:rPr lang="th-TH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และ </a:t>
            </a:r>
            <a:r>
              <a:rPr lang="en-US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.mp3 </a:t>
            </a:r>
            <a:r>
              <a:rPr lang="th-TH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ไว้ที่ </a:t>
            </a:r>
            <a:r>
              <a:rPr lang="en-US" dirty="0" smtClean="0">
                <a:latin typeface="AngsanaUPC" panose="02020603050405020304" pitchFamily="18" charset="-34"/>
                <a:cs typeface="AngsanaUPC" panose="02020603050405020304" pitchFamily="18" charset="-34"/>
              </a:rPr>
              <a:t>C:\MSPowerPoint\</a:t>
            </a:r>
            <a:endParaRPr lang="th-TH" dirty="0" smtClean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5" name="See You Agai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37043" y="195209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583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59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3787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การ</a:t>
            </a:r>
            <a:r>
              <a:rPr lang="th-TH" dirty="0" smtClean="0"/>
              <a:t>แทรก </a:t>
            </a:r>
            <a:r>
              <a:rPr lang="en-US" dirty="0" smtClean="0"/>
              <a:t>VDO </a:t>
            </a:r>
            <a:r>
              <a:rPr lang="th-TH" dirty="0" smtClean="0"/>
              <a:t>จาก </a:t>
            </a:r>
            <a:r>
              <a:rPr lang="en-US" dirty="0" smtClean="0"/>
              <a:t>YouTube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99109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/>
              <a:t>การ</a:t>
            </a:r>
            <a:r>
              <a:rPr lang="th-TH" dirty="0" smtClean="0"/>
              <a:t>แทรก </a:t>
            </a:r>
            <a:r>
              <a:rPr lang="en-US" dirty="0" smtClean="0"/>
              <a:t>Screen Recording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3150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</TotalTime>
  <Words>136</Words>
  <Application>Microsoft Office PowerPoint</Application>
  <PresentationFormat>On-screen Show (4:3)</PresentationFormat>
  <Paragraphs>25</Paragraphs>
  <Slides>11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Angsana New</vt:lpstr>
      <vt:lpstr>AngsanaUPC</vt:lpstr>
      <vt:lpstr>Arial</vt:lpstr>
      <vt:lpstr>Calibri</vt:lpstr>
      <vt:lpstr>Calibri Light</vt:lpstr>
      <vt:lpstr>Cordia New</vt:lpstr>
      <vt:lpstr>Office Theme</vt:lpstr>
      <vt:lpstr>Microsoft Office PowerPoint</vt:lpstr>
      <vt:lpstr>การเปลี่ยน Themes</vt:lpstr>
      <vt:lpstr>การปรับแต่งรูปแบบของวัตถุ</vt:lpstr>
      <vt:lpstr>การจัดลำดับการนำเสนอในภาพนิ่ง</vt:lpstr>
      <vt:lpstr>การนำเสนอข้อมูลที่เป็นลำดับ</vt:lpstr>
      <vt:lpstr>การนำเสนอข้อมูลด้วย Smart Art</vt:lpstr>
      <vt:lpstr>การนำเสนอข้อมูลแผนภูมิแท่ง</vt:lpstr>
      <vt:lpstr>การนำเสนอข้อมูลแผนภูมิวงกลม</vt:lpstr>
      <vt:lpstr>การแทรกไฟล์ .mp3</vt:lpstr>
      <vt:lpstr>การแทรก VDO จาก YouTube</vt:lpstr>
      <vt:lpstr>การแทรก Screen Recording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Office PowerPoint</dc:title>
  <dc:creator>SUNDAY ITC</dc:creator>
  <cp:lastModifiedBy>SUNDAY ITC</cp:lastModifiedBy>
  <cp:revision>14</cp:revision>
  <dcterms:created xsi:type="dcterms:W3CDTF">2015-10-06T02:20:27Z</dcterms:created>
  <dcterms:modified xsi:type="dcterms:W3CDTF">2015-10-06T03:28:30Z</dcterms:modified>
</cp:coreProperties>
</file>