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6" r:id="rId6"/>
    <p:sldId id="260" r:id="rId7"/>
    <p:sldId id="258" r:id="rId8"/>
    <p:sldId id="262" r:id="rId9"/>
    <p:sldId id="261" r:id="rId10"/>
    <p:sldId id="265" r:id="rId11"/>
    <p:sldId id="268" r:id="rId12"/>
    <p:sldId id="264" r:id="rId13"/>
    <p:sldId id="267" r:id="rId14"/>
    <p:sldId id="269" r:id="rId15"/>
  </p:sldIdLst>
  <p:sldSz cx="9144000" cy="6858000" type="screen4x3"/>
  <p:notesSz cx="6858000" cy="9144000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BrowalliaUPC" pitchFamily="34" charset="-34"/>
      <p:regular r:id="rId20"/>
      <p:bold r:id="rId21"/>
      <p:italic r:id="rId22"/>
      <p:boldItalic r:id="rId23"/>
    </p:embeddedFont>
    <p:embeddedFont>
      <p:font typeface="Constantia" pitchFamily="18" charset="0"/>
      <p:regular r:id="rId24"/>
      <p:bold r:id="rId25"/>
      <p:italic r:id="rId26"/>
      <p:boldItalic r:id="rId27"/>
    </p:embeddedFont>
    <p:embeddedFont>
      <p:font typeface="Browallia New" pitchFamily="34" charset="-34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2547_DAYIN01" pitchFamily="2" charset="0"/>
      <p:regular r:id="rId33"/>
    </p:embeddedFont>
    <p:embeddedFont>
      <p:font typeface="Arial Black" pitchFamily="34" charset="0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ordia New" pitchFamily="34" charset="-34"/>
      <p:regular r:id="rId39"/>
      <p:bold r:id="rId40"/>
      <p:italic r:id="rId41"/>
      <p:boldItalic r:id="rId4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137" autoAdjust="0"/>
    <p:restoredTop sz="94660"/>
  </p:normalViewPr>
  <p:slideViewPr>
    <p:cSldViewPr>
      <p:cViewPr varScale="1">
        <p:scale>
          <a:sx n="88" d="100"/>
          <a:sy n="88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15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56766464"/>
        <c:axId val="56768000"/>
        <c:axId val="55670976"/>
      </c:bar3DChart>
      <c:catAx>
        <c:axId val="56766464"/>
        <c:scaling>
          <c:orientation val="minMax"/>
        </c:scaling>
        <c:axPos val="b"/>
        <c:tickLblPos val="nextTo"/>
        <c:crossAx val="56768000"/>
        <c:crosses val="autoZero"/>
        <c:auto val="1"/>
        <c:lblAlgn val="ctr"/>
        <c:lblOffset val="100"/>
      </c:catAx>
      <c:valAx>
        <c:axId val="56768000"/>
        <c:scaling>
          <c:orientation val="minMax"/>
        </c:scaling>
        <c:axPos val="l"/>
        <c:majorGridlines/>
        <c:numFmt formatCode="General" sourceLinked="1"/>
        <c:tickLblPos val="nextTo"/>
        <c:crossAx val="56766464"/>
        <c:crosses val="autoZero"/>
        <c:crossBetween val="between"/>
      </c:valAx>
      <c:serAx>
        <c:axId val="55670976"/>
        <c:scaling>
          <c:orientation val="minMax"/>
        </c:scaling>
        <c:axPos val="b"/>
        <c:tickLblPos val="nextTo"/>
        <c:crossAx val="56768000"/>
        <c:crosses val="autoZero"/>
      </c:ser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56777728"/>
        <c:axId val="73253632"/>
        <c:axId val="56786432"/>
      </c:bar3DChart>
      <c:catAx>
        <c:axId val="56777728"/>
        <c:scaling>
          <c:orientation val="minMax"/>
        </c:scaling>
        <c:axPos val="b"/>
        <c:tickLblPos val="nextTo"/>
        <c:crossAx val="73253632"/>
        <c:crosses val="autoZero"/>
        <c:auto val="1"/>
        <c:lblAlgn val="ctr"/>
        <c:lblOffset val="100"/>
      </c:catAx>
      <c:valAx>
        <c:axId val="73253632"/>
        <c:scaling>
          <c:orientation val="minMax"/>
        </c:scaling>
        <c:axPos val="l"/>
        <c:majorGridlines/>
        <c:numFmt formatCode="General" sourceLinked="1"/>
        <c:tickLblPos val="nextTo"/>
        <c:crossAx val="56777728"/>
        <c:crosses val="autoZero"/>
        <c:crossBetween val="between"/>
      </c:valAx>
      <c:serAx>
        <c:axId val="56786432"/>
        <c:scaling>
          <c:orientation val="minMax"/>
        </c:scaling>
        <c:axPos val="b"/>
        <c:tickLblPos val="nextTo"/>
        <c:crossAx val="73253632"/>
        <c:crosses val="autoZero"/>
      </c:serAx>
    </c:plotArea>
    <c:plotVisOnly val="1"/>
  </c:chart>
  <c:txPr>
    <a:bodyPr/>
    <a:lstStyle/>
    <a:p>
      <a:pPr>
        <a:defRPr sz="1800"/>
      </a:pPr>
      <a:endParaRPr lang="th-TH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EF113-C85F-4C49-9EB4-B863F0A8EF2D}" type="doc">
      <dgm:prSet loTypeId="urn:microsoft.com/office/officeart/2005/8/layout/cycle2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771E404A-20CF-458D-9441-61E6B557F442}">
      <dgm:prSet phldrT="[ข้อความ]"/>
      <dgm:spPr/>
      <dgm:t>
        <a:bodyPr/>
        <a:lstStyle/>
        <a:p>
          <a:r>
            <a:rPr lang="th-TH" dirty="0" smtClean="0"/>
            <a:t>1</a:t>
          </a:r>
          <a:endParaRPr lang="th-TH" dirty="0"/>
        </a:p>
      </dgm:t>
    </dgm:pt>
    <dgm:pt modelId="{A580EE20-2B2F-4E5E-BA7D-7D33D4EEE617}" type="parTrans" cxnId="{BCA2F295-F3C6-445A-B906-4596FE89F982}">
      <dgm:prSet/>
      <dgm:spPr/>
      <dgm:t>
        <a:bodyPr/>
        <a:lstStyle/>
        <a:p>
          <a:endParaRPr lang="th-TH"/>
        </a:p>
      </dgm:t>
    </dgm:pt>
    <dgm:pt modelId="{94E79475-DBBD-4589-9252-3F28EEB63FD4}" type="sibTrans" cxnId="{BCA2F295-F3C6-445A-B906-4596FE89F982}">
      <dgm:prSet/>
      <dgm:spPr/>
      <dgm:t>
        <a:bodyPr/>
        <a:lstStyle/>
        <a:p>
          <a:endParaRPr lang="th-TH"/>
        </a:p>
      </dgm:t>
    </dgm:pt>
    <dgm:pt modelId="{CB98A191-D626-45D0-AE25-DB6EA063212B}">
      <dgm:prSet phldrT="[ข้อความ]"/>
      <dgm:spPr/>
      <dgm:t>
        <a:bodyPr/>
        <a:lstStyle/>
        <a:p>
          <a:r>
            <a:rPr lang="th-TH" dirty="0" smtClean="0"/>
            <a:t>2</a:t>
          </a:r>
          <a:endParaRPr lang="th-TH" dirty="0"/>
        </a:p>
      </dgm:t>
    </dgm:pt>
    <dgm:pt modelId="{7DE6C603-8624-44F4-A017-28B24239462D}" type="parTrans" cxnId="{4B1890D1-7CE4-45DD-9BE7-E6D7C306BFC0}">
      <dgm:prSet/>
      <dgm:spPr/>
      <dgm:t>
        <a:bodyPr/>
        <a:lstStyle/>
        <a:p>
          <a:endParaRPr lang="th-TH"/>
        </a:p>
      </dgm:t>
    </dgm:pt>
    <dgm:pt modelId="{700378D2-3E33-4CFF-8574-1E6A1C6FCFDF}" type="sibTrans" cxnId="{4B1890D1-7CE4-45DD-9BE7-E6D7C306BFC0}">
      <dgm:prSet/>
      <dgm:spPr/>
      <dgm:t>
        <a:bodyPr/>
        <a:lstStyle/>
        <a:p>
          <a:endParaRPr lang="th-TH"/>
        </a:p>
      </dgm:t>
    </dgm:pt>
    <dgm:pt modelId="{B4CA8D45-84C8-46D8-A6C3-66EC6EEB09B4}">
      <dgm:prSet phldrT="[ข้อความ]"/>
      <dgm:spPr/>
      <dgm:t>
        <a:bodyPr/>
        <a:lstStyle/>
        <a:p>
          <a:r>
            <a:rPr lang="th-TH" dirty="0" smtClean="0"/>
            <a:t>3</a:t>
          </a:r>
          <a:endParaRPr lang="th-TH" dirty="0"/>
        </a:p>
      </dgm:t>
    </dgm:pt>
    <dgm:pt modelId="{84A59F9A-3EB5-41F4-B0C2-8B625D69E1BF}" type="parTrans" cxnId="{F75816AF-B0D5-4A19-B4F4-B6DBA0AC3851}">
      <dgm:prSet/>
      <dgm:spPr/>
      <dgm:t>
        <a:bodyPr/>
        <a:lstStyle/>
        <a:p>
          <a:endParaRPr lang="th-TH"/>
        </a:p>
      </dgm:t>
    </dgm:pt>
    <dgm:pt modelId="{16429028-3FA0-432D-93FF-9B68E66AA6DB}" type="sibTrans" cxnId="{F75816AF-B0D5-4A19-B4F4-B6DBA0AC3851}">
      <dgm:prSet/>
      <dgm:spPr/>
      <dgm:t>
        <a:bodyPr/>
        <a:lstStyle/>
        <a:p>
          <a:endParaRPr lang="th-TH"/>
        </a:p>
      </dgm:t>
    </dgm:pt>
    <dgm:pt modelId="{B4EF7FF8-D503-4141-9766-308AB34109E4}">
      <dgm:prSet phldrT="[ข้อความ]"/>
      <dgm:spPr/>
      <dgm:t>
        <a:bodyPr/>
        <a:lstStyle/>
        <a:p>
          <a:r>
            <a:rPr lang="th-TH" dirty="0" smtClean="0"/>
            <a:t>4</a:t>
          </a:r>
          <a:endParaRPr lang="th-TH" dirty="0"/>
        </a:p>
      </dgm:t>
    </dgm:pt>
    <dgm:pt modelId="{9F998484-A25A-4D89-A48D-4387FC7353DC}" type="parTrans" cxnId="{E2D2F3DF-4599-42E6-9FE8-391391CF5F20}">
      <dgm:prSet/>
      <dgm:spPr/>
      <dgm:t>
        <a:bodyPr/>
        <a:lstStyle/>
        <a:p>
          <a:endParaRPr lang="th-TH"/>
        </a:p>
      </dgm:t>
    </dgm:pt>
    <dgm:pt modelId="{02E31200-EE6E-4D23-B548-6ABA9806B101}" type="sibTrans" cxnId="{E2D2F3DF-4599-42E6-9FE8-391391CF5F20}">
      <dgm:prSet/>
      <dgm:spPr/>
      <dgm:t>
        <a:bodyPr/>
        <a:lstStyle/>
        <a:p>
          <a:endParaRPr lang="th-TH"/>
        </a:p>
      </dgm:t>
    </dgm:pt>
    <dgm:pt modelId="{94ACCC21-1A43-412B-BE60-FDBA2A5674F2}">
      <dgm:prSet phldrT="[ข้อความ]"/>
      <dgm:spPr/>
      <dgm:t>
        <a:bodyPr/>
        <a:lstStyle/>
        <a:p>
          <a:r>
            <a:rPr lang="th-TH" dirty="0" smtClean="0"/>
            <a:t>5</a:t>
          </a:r>
          <a:endParaRPr lang="th-TH" dirty="0"/>
        </a:p>
      </dgm:t>
    </dgm:pt>
    <dgm:pt modelId="{AED9EDF8-8D86-4FD7-9BC4-D22554594C56}" type="parTrans" cxnId="{A21E7E03-4E13-4803-BDEF-24BA507317F6}">
      <dgm:prSet/>
      <dgm:spPr/>
      <dgm:t>
        <a:bodyPr/>
        <a:lstStyle/>
        <a:p>
          <a:endParaRPr lang="th-TH"/>
        </a:p>
      </dgm:t>
    </dgm:pt>
    <dgm:pt modelId="{27361F20-729D-48F4-B6E3-BD75047C6E1F}" type="sibTrans" cxnId="{A21E7E03-4E13-4803-BDEF-24BA507317F6}">
      <dgm:prSet/>
      <dgm:spPr/>
      <dgm:t>
        <a:bodyPr/>
        <a:lstStyle/>
        <a:p>
          <a:endParaRPr lang="th-TH"/>
        </a:p>
      </dgm:t>
    </dgm:pt>
    <dgm:pt modelId="{567CA3E3-AA5F-4079-A26A-228582D13E9E}">
      <dgm:prSet phldrT="[ข้อความ]"/>
      <dgm:spPr/>
      <dgm:t>
        <a:bodyPr/>
        <a:lstStyle/>
        <a:p>
          <a:r>
            <a:rPr lang="th-TH" dirty="0" smtClean="0"/>
            <a:t>6</a:t>
          </a:r>
          <a:endParaRPr lang="th-TH" dirty="0"/>
        </a:p>
      </dgm:t>
    </dgm:pt>
    <dgm:pt modelId="{6D240E25-4C66-4A0E-9107-2232F46C9A86}" type="parTrans" cxnId="{490EDC0C-3565-4ACB-9795-D757B784334B}">
      <dgm:prSet/>
      <dgm:spPr/>
      <dgm:t>
        <a:bodyPr/>
        <a:lstStyle/>
        <a:p>
          <a:endParaRPr lang="th-TH"/>
        </a:p>
      </dgm:t>
    </dgm:pt>
    <dgm:pt modelId="{675F564B-88A6-49C6-89FC-FCFD51A6C8A1}" type="sibTrans" cxnId="{490EDC0C-3565-4ACB-9795-D757B784334B}">
      <dgm:prSet/>
      <dgm:spPr/>
      <dgm:t>
        <a:bodyPr/>
        <a:lstStyle/>
        <a:p>
          <a:endParaRPr lang="th-TH"/>
        </a:p>
      </dgm:t>
    </dgm:pt>
    <dgm:pt modelId="{8B055AD3-BFE6-4AFE-8274-2376FA6389FD}" type="pres">
      <dgm:prSet presAssocID="{DCEEF113-C85F-4C49-9EB4-B863F0A8EF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AC4B6F7-A1A6-4D9A-8BEC-58C6E26CC2CD}" type="pres">
      <dgm:prSet presAssocID="{771E404A-20CF-458D-9441-61E6B557F4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8E7915-387B-4EB7-87BA-D2CB21B19BB6}" type="pres">
      <dgm:prSet presAssocID="{94E79475-DBBD-4589-9252-3F28EEB63FD4}" presName="sibTrans" presStyleLbl="sibTrans2D1" presStyleIdx="0" presStyleCnt="6"/>
      <dgm:spPr/>
      <dgm:t>
        <a:bodyPr/>
        <a:lstStyle/>
        <a:p>
          <a:endParaRPr lang="th-TH"/>
        </a:p>
      </dgm:t>
    </dgm:pt>
    <dgm:pt modelId="{6CCFD05F-72A2-4D8D-BF26-4415504173BF}" type="pres">
      <dgm:prSet presAssocID="{94E79475-DBBD-4589-9252-3F28EEB63FD4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CCE0B5F3-5306-4FB8-80D5-F6CD6709D574}" type="pres">
      <dgm:prSet presAssocID="{CB98A191-D626-45D0-AE25-DB6EA06321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753AAF-FC58-4F8A-8D7C-D7D8D06D9DD9}" type="pres">
      <dgm:prSet presAssocID="{700378D2-3E33-4CFF-8574-1E6A1C6FCFDF}" presName="sibTrans" presStyleLbl="sibTrans2D1" presStyleIdx="1" presStyleCnt="6"/>
      <dgm:spPr/>
      <dgm:t>
        <a:bodyPr/>
        <a:lstStyle/>
        <a:p>
          <a:endParaRPr lang="th-TH"/>
        </a:p>
      </dgm:t>
    </dgm:pt>
    <dgm:pt modelId="{59077113-0CEF-4346-BDCF-EE885249AEB8}" type="pres">
      <dgm:prSet presAssocID="{700378D2-3E33-4CFF-8574-1E6A1C6FCFDF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1154197B-88D3-4C78-B608-F2BE26EB8472}" type="pres">
      <dgm:prSet presAssocID="{B4CA8D45-84C8-46D8-A6C3-66EC6EEB09B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A0EDE3-0412-492E-B818-10B38D006E60}" type="pres">
      <dgm:prSet presAssocID="{16429028-3FA0-432D-93FF-9B68E66AA6DB}" presName="sibTrans" presStyleLbl="sibTrans2D1" presStyleIdx="2" presStyleCnt="6"/>
      <dgm:spPr/>
      <dgm:t>
        <a:bodyPr/>
        <a:lstStyle/>
        <a:p>
          <a:endParaRPr lang="th-TH"/>
        </a:p>
      </dgm:t>
    </dgm:pt>
    <dgm:pt modelId="{2E61B7DA-7632-45B8-9B6E-9DDEEB986AFD}" type="pres">
      <dgm:prSet presAssocID="{16429028-3FA0-432D-93FF-9B68E66AA6DB}" presName="connectorText" presStyleLbl="sibTrans2D1" presStyleIdx="2" presStyleCnt="6"/>
      <dgm:spPr/>
      <dgm:t>
        <a:bodyPr/>
        <a:lstStyle/>
        <a:p>
          <a:endParaRPr lang="th-TH"/>
        </a:p>
      </dgm:t>
    </dgm:pt>
    <dgm:pt modelId="{2C8163ED-D505-48FD-9C20-2B028604704E}" type="pres">
      <dgm:prSet presAssocID="{B4EF7FF8-D503-4141-9766-308AB34109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9E5713-314C-410F-8804-5D77F5667D2B}" type="pres">
      <dgm:prSet presAssocID="{02E31200-EE6E-4D23-B548-6ABA9806B101}" presName="sibTrans" presStyleLbl="sibTrans2D1" presStyleIdx="3" presStyleCnt="6"/>
      <dgm:spPr/>
      <dgm:t>
        <a:bodyPr/>
        <a:lstStyle/>
        <a:p>
          <a:endParaRPr lang="th-TH"/>
        </a:p>
      </dgm:t>
    </dgm:pt>
    <dgm:pt modelId="{D55A4EAD-68C6-4051-A794-F995459D2EF5}" type="pres">
      <dgm:prSet presAssocID="{02E31200-EE6E-4D23-B548-6ABA9806B101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CBA4BB45-8BF9-45AD-B46A-991B1B759307}" type="pres">
      <dgm:prSet presAssocID="{94ACCC21-1A43-412B-BE60-FDBA2A5674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D56111-2C04-40AF-887D-DCD7D5B4F1F7}" type="pres">
      <dgm:prSet presAssocID="{27361F20-729D-48F4-B6E3-BD75047C6E1F}" presName="sibTrans" presStyleLbl="sibTrans2D1" presStyleIdx="4" presStyleCnt="6"/>
      <dgm:spPr/>
      <dgm:t>
        <a:bodyPr/>
        <a:lstStyle/>
        <a:p>
          <a:endParaRPr lang="th-TH"/>
        </a:p>
      </dgm:t>
    </dgm:pt>
    <dgm:pt modelId="{418ED3C2-DC9B-4EBB-B330-CD500085A24C}" type="pres">
      <dgm:prSet presAssocID="{27361F20-729D-48F4-B6E3-BD75047C6E1F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4FF090F9-9FD3-462E-BF98-8F6A726A7016}" type="pres">
      <dgm:prSet presAssocID="{567CA3E3-AA5F-4079-A26A-228582D13E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626C46-0D32-412B-940D-9D322A1B61E4}" type="pres">
      <dgm:prSet presAssocID="{675F564B-88A6-49C6-89FC-FCFD51A6C8A1}" presName="sibTrans" presStyleLbl="sibTrans2D1" presStyleIdx="5" presStyleCnt="6"/>
      <dgm:spPr/>
      <dgm:t>
        <a:bodyPr/>
        <a:lstStyle/>
        <a:p>
          <a:endParaRPr lang="th-TH"/>
        </a:p>
      </dgm:t>
    </dgm:pt>
    <dgm:pt modelId="{7BBB928F-FC02-478E-8C6E-502683CF04C3}" type="pres">
      <dgm:prSet presAssocID="{675F564B-88A6-49C6-89FC-FCFD51A6C8A1}" presName="connectorText" presStyleLbl="sibTrans2D1" presStyleIdx="5" presStyleCnt="6"/>
      <dgm:spPr/>
      <dgm:t>
        <a:bodyPr/>
        <a:lstStyle/>
        <a:p>
          <a:endParaRPr lang="th-TH"/>
        </a:p>
      </dgm:t>
    </dgm:pt>
  </dgm:ptLst>
  <dgm:cxnLst>
    <dgm:cxn modelId="{8410268A-65ED-4050-91FD-5FC61B05A5F9}" type="presOf" srcId="{94ACCC21-1A43-412B-BE60-FDBA2A5674F2}" destId="{CBA4BB45-8BF9-45AD-B46A-991B1B759307}" srcOrd="0" destOrd="0" presId="urn:microsoft.com/office/officeart/2005/8/layout/cycle2"/>
    <dgm:cxn modelId="{490EDC0C-3565-4ACB-9795-D757B784334B}" srcId="{DCEEF113-C85F-4C49-9EB4-B863F0A8EF2D}" destId="{567CA3E3-AA5F-4079-A26A-228582D13E9E}" srcOrd="5" destOrd="0" parTransId="{6D240E25-4C66-4A0E-9107-2232F46C9A86}" sibTransId="{675F564B-88A6-49C6-89FC-FCFD51A6C8A1}"/>
    <dgm:cxn modelId="{2848597A-C853-48B2-878F-E24E5E570647}" type="presOf" srcId="{16429028-3FA0-432D-93FF-9B68E66AA6DB}" destId="{2E61B7DA-7632-45B8-9B6E-9DDEEB986AFD}" srcOrd="1" destOrd="0" presId="urn:microsoft.com/office/officeart/2005/8/layout/cycle2"/>
    <dgm:cxn modelId="{DE9A72A4-7CB1-4FB6-BF75-0008919F40E9}" type="presOf" srcId="{CB98A191-D626-45D0-AE25-DB6EA063212B}" destId="{CCE0B5F3-5306-4FB8-80D5-F6CD6709D574}" srcOrd="0" destOrd="0" presId="urn:microsoft.com/office/officeart/2005/8/layout/cycle2"/>
    <dgm:cxn modelId="{3B71CCAD-8546-4052-B0CF-BEC4A20FA06E}" type="presOf" srcId="{567CA3E3-AA5F-4079-A26A-228582D13E9E}" destId="{4FF090F9-9FD3-462E-BF98-8F6A726A7016}" srcOrd="0" destOrd="0" presId="urn:microsoft.com/office/officeart/2005/8/layout/cycle2"/>
    <dgm:cxn modelId="{733CBC58-DC5D-4CB3-A27F-D08D971DAD3E}" type="presOf" srcId="{771E404A-20CF-458D-9441-61E6B557F442}" destId="{2AC4B6F7-A1A6-4D9A-8BEC-58C6E26CC2CD}" srcOrd="0" destOrd="0" presId="urn:microsoft.com/office/officeart/2005/8/layout/cycle2"/>
    <dgm:cxn modelId="{83665495-45FA-427D-80EB-58CB81A72B89}" type="presOf" srcId="{94E79475-DBBD-4589-9252-3F28EEB63FD4}" destId="{6CCFD05F-72A2-4D8D-BF26-4415504173BF}" srcOrd="1" destOrd="0" presId="urn:microsoft.com/office/officeart/2005/8/layout/cycle2"/>
    <dgm:cxn modelId="{A21E7E03-4E13-4803-BDEF-24BA507317F6}" srcId="{DCEEF113-C85F-4C49-9EB4-B863F0A8EF2D}" destId="{94ACCC21-1A43-412B-BE60-FDBA2A5674F2}" srcOrd="4" destOrd="0" parTransId="{AED9EDF8-8D86-4FD7-9BC4-D22554594C56}" sibTransId="{27361F20-729D-48F4-B6E3-BD75047C6E1F}"/>
    <dgm:cxn modelId="{74EB764B-002E-49DE-AA24-B5DFF325BE68}" type="presOf" srcId="{02E31200-EE6E-4D23-B548-6ABA9806B101}" destId="{D55A4EAD-68C6-4051-A794-F995459D2EF5}" srcOrd="1" destOrd="0" presId="urn:microsoft.com/office/officeart/2005/8/layout/cycle2"/>
    <dgm:cxn modelId="{F8518710-DB6B-4AEE-992E-B20300072AFB}" type="presOf" srcId="{27361F20-729D-48F4-B6E3-BD75047C6E1F}" destId="{DAD56111-2C04-40AF-887D-DCD7D5B4F1F7}" srcOrd="0" destOrd="0" presId="urn:microsoft.com/office/officeart/2005/8/layout/cycle2"/>
    <dgm:cxn modelId="{BCA2F295-F3C6-445A-B906-4596FE89F982}" srcId="{DCEEF113-C85F-4C49-9EB4-B863F0A8EF2D}" destId="{771E404A-20CF-458D-9441-61E6B557F442}" srcOrd="0" destOrd="0" parTransId="{A580EE20-2B2F-4E5E-BA7D-7D33D4EEE617}" sibTransId="{94E79475-DBBD-4589-9252-3F28EEB63FD4}"/>
    <dgm:cxn modelId="{E9EE2D15-F36C-42A3-9712-8DE82AED021C}" type="presOf" srcId="{16429028-3FA0-432D-93FF-9B68E66AA6DB}" destId="{D7A0EDE3-0412-492E-B818-10B38D006E60}" srcOrd="0" destOrd="0" presId="urn:microsoft.com/office/officeart/2005/8/layout/cycle2"/>
    <dgm:cxn modelId="{025FE734-2459-4378-9717-1B919E7BC521}" type="presOf" srcId="{675F564B-88A6-49C6-89FC-FCFD51A6C8A1}" destId="{5A626C46-0D32-412B-940D-9D322A1B61E4}" srcOrd="0" destOrd="0" presId="urn:microsoft.com/office/officeart/2005/8/layout/cycle2"/>
    <dgm:cxn modelId="{0013E065-8CE9-4FCA-A65B-AAF791D08A7B}" type="presOf" srcId="{700378D2-3E33-4CFF-8574-1E6A1C6FCFDF}" destId="{59077113-0CEF-4346-BDCF-EE885249AEB8}" srcOrd="1" destOrd="0" presId="urn:microsoft.com/office/officeart/2005/8/layout/cycle2"/>
    <dgm:cxn modelId="{4B1890D1-7CE4-45DD-9BE7-E6D7C306BFC0}" srcId="{DCEEF113-C85F-4C49-9EB4-B863F0A8EF2D}" destId="{CB98A191-D626-45D0-AE25-DB6EA063212B}" srcOrd="1" destOrd="0" parTransId="{7DE6C603-8624-44F4-A017-28B24239462D}" sibTransId="{700378D2-3E33-4CFF-8574-1E6A1C6FCFDF}"/>
    <dgm:cxn modelId="{176CEB79-2BDD-4F05-9269-88C282E66143}" type="presOf" srcId="{700378D2-3E33-4CFF-8574-1E6A1C6FCFDF}" destId="{A3753AAF-FC58-4F8A-8D7C-D7D8D06D9DD9}" srcOrd="0" destOrd="0" presId="urn:microsoft.com/office/officeart/2005/8/layout/cycle2"/>
    <dgm:cxn modelId="{F75816AF-B0D5-4A19-B4F4-B6DBA0AC3851}" srcId="{DCEEF113-C85F-4C49-9EB4-B863F0A8EF2D}" destId="{B4CA8D45-84C8-46D8-A6C3-66EC6EEB09B4}" srcOrd="2" destOrd="0" parTransId="{84A59F9A-3EB5-41F4-B0C2-8B625D69E1BF}" sibTransId="{16429028-3FA0-432D-93FF-9B68E66AA6DB}"/>
    <dgm:cxn modelId="{82348BA4-BF32-4DAA-8B98-653A122D1F6F}" type="presOf" srcId="{94E79475-DBBD-4589-9252-3F28EEB63FD4}" destId="{BC8E7915-387B-4EB7-87BA-D2CB21B19BB6}" srcOrd="0" destOrd="0" presId="urn:microsoft.com/office/officeart/2005/8/layout/cycle2"/>
    <dgm:cxn modelId="{67C1EF74-C64A-429B-BE4D-EB819854FF8A}" type="presOf" srcId="{675F564B-88A6-49C6-89FC-FCFD51A6C8A1}" destId="{7BBB928F-FC02-478E-8C6E-502683CF04C3}" srcOrd="1" destOrd="0" presId="urn:microsoft.com/office/officeart/2005/8/layout/cycle2"/>
    <dgm:cxn modelId="{686751BC-AF35-4616-813C-A1E076CCB5A4}" type="presOf" srcId="{B4CA8D45-84C8-46D8-A6C3-66EC6EEB09B4}" destId="{1154197B-88D3-4C78-B608-F2BE26EB8472}" srcOrd="0" destOrd="0" presId="urn:microsoft.com/office/officeart/2005/8/layout/cycle2"/>
    <dgm:cxn modelId="{881DF811-F5B5-4230-9C85-A36EA2722822}" type="presOf" srcId="{02E31200-EE6E-4D23-B548-6ABA9806B101}" destId="{7A9E5713-314C-410F-8804-5D77F5667D2B}" srcOrd="0" destOrd="0" presId="urn:microsoft.com/office/officeart/2005/8/layout/cycle2"/>
    <dgm:cxn modelId="{6FAB20E4-7681-4F6E-A9F0-3634CC9FF3E3}" type="presOf" srcId="{DCEEF113-C85F-4C49-9EB4-B863F0A8EF2D}" destId="{8B055AD3-BFE6-4AFE-8274-2376FA6389FD}" srcOrd="0" destOrd="0" presId="urn:microsoft.com/office/officeart/2005/8/layout/cycle2"/>
    <dgm:cxn modelId="{94C27E7F-E266-4137-944B-B103CD97E69B}" type="presOf" srcId="{27361F20-729D-48F4-B6E3-BD75047C6E1F}" destId="{418ED3C2-DC9B-4EBB-B330-CD500085A24C}" srcOrd="1" destOrd="0" presId="urn:microsoft.com/office/officeart/2005/8/layout/cycle2"/>
    <dgm:cxn modelId="{C3D34CEB-F93A-48BF-A1EE-57CFC219303A}" type="presOf" srcId="{B4EF7FF8-D503-4141-9766-308AB34109E4}" destId="{2C8163ED-D505-48FD-9C20-2B028604704E}" srcOrd="0" destOrd="0" presId="urn:microsoft.com/office/officeart/2005/8/layout/cycle2"/>
    <dgm:cxn modelId="{E2D2F3DF-4599-42E6-9FE8-391391CF5F20}" srcId="{DCEEF113-C85F-4C49-9EB4-B863F0A8EF2D}" destId="{B4EF7FF8-D503-4141-9766-308AB34109E4}" srcOrd="3" destOrd="0" parTransId="{9F998484-A25A-4D89-A48D-4387FC7353DC}" sibTransId="{02E31200-EE6E-4D23-B548-6ABA9806B101}"/>
    <dgm:cxn modelId="{00627B67-ECFA-480F-B21B-09FE305E6505}" type="presParOf" srcId="{8B055AD3-BFE6-4AFE-8274-2376FA6389FD}" destId="{2AC4B6F7-A1A6-4D9A-8BEC-58C6E26CC2CD}" srcOrd="0" destOrd="0" presId="urn:microsoft.com/office/officeart/2005/8/layout/cycle2"/>
    <dgm:cxn modelId="{4760A2F4-6DB1-43EE-AB7A-1F2B4591F75D}" type="presParOf" srcId="{8B055AD3-BFE6-4AFE-8274-2376FA6389FD}" destId="{BC8E7915-387B-4EB7-87BA-D2CB21B19BB6}" srcOrd="1" destOrd="0" presId="urn:microsoft.com/office/officeart/2005/8/layout/cycle2"/>
    <dgm:cxn modelId="{9CF03342-CD54-4C47-B0BF-908B08128248}" type="presParOf" srcId="{BC8E7915-387B-4EB7-87BA-D2CB21B19BB6}" destId="{6CCFD05F-72A2-4D8D-BF26-4415504173BF}" srcOrd="0" destOrd="0" presId="urn:microsoft.com/office/officeart/2005/8/layout/cycle2"/>
    <dgm:cxn modelId="{34C6CA96-42F8-43F8-821A-7073FB264B94}" type="presParOf" srcId="{8B055AD3-BFE6-4AFE-8274-2376FA6389FD}" destId="{CCE0B5F3-5306-4FB8-80D5-F6CD6709D574}" srcOrd="2" destOrd="0" presId="urn:microsoft.com/office/officeart/2005/8/layout/cycle2"/>
    <dgm:cxn modelId="{A28A8791-4866-4963-B94D-A03202EE5595}" type="presParOf" srcId="{8B055AD3-BFE6-4AFE-8274-2376FA6389FD}" destId="{A3753AAF-FC58-4F8A-8D7C-D7D8D06D9DD9}" srcOrd="3" destOrd="0" presId="urn:microsoft.com/office/officeart/2005/8/layout/cycle2"/>
    <dgm:cxn modelId="{5985C272-EDF8-4ABE-B423-107249D97B50}" type="presParOf" srcId="{A3753AAF-FC58-4F8A-8D7C-D7D8D06D9DD9}" destId="{59077113-0CEF-4346-BDCF-EE885249AEB8}" srcOrd="0" destOrd="0" presId="urn:microsoft.com/office/officeart/2005/8/layout/cycle2"/>
    <dgm:cxn modelId="{E84F2700-F928-4E32-8A3F-006D40005FED}" type="presParOf" srcId="{8B055AD3-BFE6-4AFE-8274-2376FA6389FD}" destId="{1154197B-88D3-4C78-B608-F2BE26EB8472}" srcOrd="4" destOrd="0" presId="urn:microsoft.com/office/officeart/2005/8/layout/cycle2"/>
    <dgm:cxn modelId="{52C9E1C6-E473-4A5A-BAF2-08658D5D9657}" type="presParOf" srcId="{8B055AD3-BFE6-4AFE-8274-2376FA6389FD}" destId="{D7A0EDE3-0412-492E-B818-10B38D006E60}" srcOrd="5" destOrd="0" presId="urn:microsoft.com/office/officeart/2005/8/layout/cycle2"/>
    <dgm:cxn modelId="{99B10E1F-8DBA-46CD-AF74-524D0F644E5C}" type="presParOf" srcId="{D7A0EDE3-0412-492E-B818-10B38D006E60}" destId="{2E61B7DA-7632-45B8-9B6E-9DDEEB986AFD}" srcOrd="0" destOrd="0" presId="urn:microsoft.com/office/officeart/2005/8/layout/cycle2"/>
    <dgm:cxn modelId="{BD65FE4E-BC6E-4B2F-AF03-F9F48EB0D411}" type="presParOf" srcId="{8B055AD3-BFE6-4AFE-8274-2376FA6389FD}" destId="{2C8163ED-D505-48FD-9C20-2B028604704E}" srcOrd="6" destOrd="0" presId="urn:microsoft.com/office/officeart/2005/8/layout/cycle2"/>
    <dgm:cxn modelId="{B17A0D4A-6A00-48E6-93F7-252E4A1171BD}" type="presParOf" srcId="{8B055AD3-BFE6-4AFE-8274-2376FA6389FD}" destId="{7A9E5713-314C-410F-8804-5D77F5667D2B}" srcOrd="7" destOrd="0" presId="urn:microsoft.com/office/officeart/2005/8/layout/cycle2"/>
    <dgm:cxn modelId="{3E4278D1-2611-47DA-87EA-C6F24784C707}" type="presParOf" srcId="{7A9E5713-314C-410F-8804-5D77F5667D2B}" destId="{D55A4EAD-68C6-4051-A794-F995459D2EF5}" srcOrd="0" destOrd="0" presId="urn:microsoft.com/office/officeart/2005/8/layout/cycle2"/>
    <dgm:cxn modelId="{06765D59-97EF-4F34-83BC-5D672422B193}" type="presParOf" srcId="{8B055AD3-BFE6-4AFE-8274-2376FA6389FD}" destId="{CBA4BB45-8BF9-45AD-B46A-991B1B759307}" srcOrd="8" destOrd="0" presId="urn:microsoft.com/office/officeart/2005/8/layout/cycle2"/>
    <dgm:cxn modelId="{9AA2388E-31F0-4B36-A8B2-F9DC358F1D5B}" type="presParOf" srcId="{8B055AD3-BFE6-4AFE-8274-2376FA6389FD}" destId="{DAD56111-2C04-40AF-887D-DCD7D5B4F1F7}" srcOrd="9" destOrd="0" presId="urn:microsoft.com/office/officeart/2005/8/layout/cycle2"/>
    <dgm:cxn modelId="{86EC4D6B-3D6C-4921-821C-ADBC9B07C039}" type="presParOf" srcId="{DAD56111-2C04-40AF-887D-DCD7D5B4F1F7}" destId="{418ED3C2-DC9B-4EBB-B330-CD500085A24C}" srcOrd="0" destOrd="0" presId="urn:microsoft.com/office/officeart/2005/8/layout/cycle2"/>
    <dgm:cxn modelId="{9AF4FEFD-8183-45FD-9164-5C59837D3FBC}" type="presParOf" srcId="{8B055AD3-BFE6-4AFE-8274-2376FA6389FD}" destId="{4FF090F9-9FD3-462E-BF98-8F6A726A7016}" srcOrd="10" destOrd="0" presId="urn:microsoft.com/office/officeart/2005/8/layout/cycle2"/>
    <dgm:cxn modelId="{C96D94C0-32DB-447B-AB45-9F0791846AAE}" type="presParOf" srcId="{8B055AD3-BFE6-4AFE-8274-2376FA6389FD}" destId="{5A626C46-0D32-412B-940D-9D322A1B61E4}" srcOrd="11" destOrd="0" presId="urn:microsoft.com/office/officeart/2005/8/layout/cycle2"/>
    <dgm:cxn modelId="{FEB9230D-78EC-4F8B-A3AC-D8795765BF0F}" type="presParOf" srcId="{5A626C46-0D32-412B-940D-9D322A1B61E4}" destId="{7BBB928F-FC02-478E-8C6E-502683CF04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C4B6F7-A1A6-4D9A-8BEC-58C6E26CC2CD}">
      <dsp:nvSpPr>
        <dsp:cNvPr id="0" name=""/>
        <dsp:cNvSpPr/>
      </dsp:nvSpPr>
      <dsp:spPr>
        <a:xfrm>
          <a:off x="3514508" y="1391"/>
          <a:ext cx="1431415" cy="14314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1</a:t>
          </a:r>
          <a:endParaRPr lang="th-TH" sz="5800" kern="1200" dirty="0"/>
        </a:p>
      </dsp:txBody>
      <dsp:txXfrm>
        <a:off x="3514508" y="1391"/>
        <a:ext cx="1431415" cy="1431415"/>
      </dsp:txXfrm>
    </dsp:sp>
    <dsp:sp modelId="{BC8E7915-387B-4EB7-87BA-D2CB21B19BB6}">
      <dsp:nvSpPr>
        <dsp:cNvPr id="0" name=""/>
        <dsp:cNvSpPr/>
      </dsp:nvSpPr>
      <dsp:spPr>
        <a:xfrm rot="1800000">
          <a:off x="4961360" y="1007544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800000">
        <a:off x="4961360" y="1007544"/>
        <a:ext cx="380599" cy="483102"/>
      </dsp:txXfrm>
    </dsp:sp>
    <dsp:sp modelId="{CCE0B5F3-5306-4FB8-80D5-F6CD6709D574}">
      <dsp:nvSpPr>
        <dsp:cNvPr id="0" name=""/>
        <dsp:cNvSpPr/>
      </dsp:nvSpPr>
      <dsp:spPr>
        <a:xfrm>
          <a:off x="5376054" y="1076155"/>
          <a:ext cx="1431415" cy="1431415"/>
        </a:xfrm>
        <a:prstGeom prst="ellipse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167625"/>
              <a:satOff val="-1932"/>
              <a:lumOff val="432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2</a:t>
          </a:r>
          <a:endParaRPr lang="th-TH" sz="5800" kern="1200" dirty="0"/>
        </a:p>
      </dsp:txBody>
      <dsp:txXfrm>
        <a:off x="5376054" y="1076155"/>
        <a:ext cx="1431415" cy="1431415"/>
      </dsp:txXfrm>
    </dsp:sp>
    <dsp:sp modelId="{A3753AAF-FC58-4F8A-8D7C-D7D8D06D9DD9}">
      <dsp:nvSpPr>
        <dsp:cNvPr id="0" name=""/>
        <dsp:cNvSpPr/>
      </dsp:nvSpPr>
      <dsp:spPr>
        <a:xfrm rot="5400000">
          <a:off x="5901462" y="2614304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5400000">
        <a:off x="5901462" y="2614304"/>
        <a:ext cx="380599" cy="483102"/>
      </dsp:txXfrm>
    </dsp:sp>
    <dsp:sp modelId="{1154197B-88D3-4C78-B608-F2BE26EB8472}">
      <dsp:nvSpPr>
        <dsp:cNvPr id="0" name=""/>
        <dsp:cNvSpPr/>
      </dsp:nvSpPr>
      <dsp:spPr>
        <a:xfrm>
          <a:off x="5376054" y="3225684"/>
          <a:ext cx="1431415" cy="1431415"/>
        </a:xfrm>
        <a:prstGeom prst="ellipse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335249"/>
              <a:satOff val="-3863"/>
              <a:lumOff val="864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3</a:t>
          </a:r>
          <a:endParaRPr lang="th-TH" sz="5800" kern="1200" dirty="0"/>
        </a:p>
      </dsp:txBody>
      <dsp:txXfrm>
        <a:off x="5376054" y="3225684"/>
        <a:ext cx="1431415" cy="1431415"/>
      </dsp:txXfrm>
    </dsp:sp>
    <dsp:sp modelId="{D7A0EDE3-0412-492E-B818-10B38D006E60}">
      <dsp:nvSpPr>
        <dsp:cNvPr id="0" name=""/>
        <dsp:cNvSpPr/>
      </dsp:nvSpPr>
      <dsp:spPr>
        <a:xfrm rot="9000000">
          <a:off x="4980017" y="4231837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9000000">
        <a:off x="4980017" y="4231837"/>
        <a:ext cx="380599" cy="483102"/>
      </dsp:txXfrm>
    </dsp:sp>
    <dsp:sp modelId="{2C8163ED-D505-48FD-9C20-2B028604704E}">
      <dsp:nvSpPr>
        <dsp:cNvPr id="0" name=""/>
        <dsp:cNvSpPr/>
      </dsp:nvSpPr>
      <dsp:spPr>
        <a:xfrm>
          <a:off x="3514508" y="4300448"/>
          <a:ext cx="1431415" cy="1431415"/>
        </a:xfrm>
        <a:prstGeom prst="ellipse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502874"/>
              <a:satOff val="-5795"/>
              <a:lumOff val="1295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4</a:t>
          </a:r>
          <a:endParaRPr lang="th-TH" sz="5800" kern="1200" dirty="0"/>
        </a:p>
      </dsp:txBody>
      <dsp:txXfrm>
        <a:off x="3514508" y="4300448"/>
        <a:ext cx="1431415" cy="1431415"/>
      </dsp:txXfrm>
    </dsp:sp>
    <dsp:sp modelId="{7A9E5713-314C-410F-8804-5D77F5667D2B}">
      <dsp:nvSpPr>
        <dsp:cNvPr id="0" name=""/>
        <dsp:cNvSpPr/>
      </dsp:nvSpPr>
      <dsp:spPr>
        <a:xfrm rot="12600000">
          <a:off x="3118471" y="4242608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2600000">
        <a:off x="3118471" y="4242608"/>
        <a:ext cx="380599" cy="483102"/>
      </dsp:txXfrm>
    </dsp:sp>
    <dsp:sp modelId="{CBA4BB45-8BF9-45AD-B46A-991B1B759307}">
      <dsp:nvSpPr>
        <dsp:cNvPr id="0" name=""/>
        <dsp:cNvSpPr/>
      </dsp:nvSpPr>
      <dsp:spPr>
        <a:xfrm>
          <a:off x="1652961" y="3225684"/>
          <a:ext cx="1431415" cy="1431415"/>
        </a:xfrm>
        <a:prstGeom prst="ellipse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670499"/>
              <a:satOff val="-7726"/>
              <a:lumOff val="1727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5</a:t>
          </a:r>
          <a:endParaRPr lang="th-TH" sz="5800" kern="1200" dirty="0"/>
        </a:p>
      </dsp:txBody>
      <dsp:txXfrm>
        <a:off x="1652961" y="3225684"/>
        <a:ext cx="1431415" cy="1431415"/>
      </dsp:txXfrm>
    </dsp:sp>
    <dsp:sp modelId="{DAD56111-2C04-40AF-887D-DCD7D5B4F1F7}">
      <dsp:nvSpPr>
        <dsp:cNvPr id="0" name=""/>
        <dsp:cNvSpPr/>
      </dsp:nvSpPr>
      <dsp:spPr>
        <a:xfrm rot="16200000">
          <a:off x="2178369" y="2635848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6200000">
        <a:off x="2178369" y="2635848"/>
        <a:ext cx="380599" cy="483102"/>
      </dsp:txXfrm>
    </dsp:sp>
    <dsp:sp modelId="{4FF090F9-9FD3-462E-BF98-8F6A726A7016}">
      <dsp:nvSpPr>
        <dsp:cNvPr id="0" name=""/>
        <dsp:cNvSpPr/>
      </dsp:nvSpPr>
      <dsp:spPr>
        <a:xfrm>
          <a:off x="1652961" y="1076155"/>
          <a:ext cx="1431415" cy="1431415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p3d extrusionH="28000" prstMaterial="matte"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800" kern="1200" dirty="0" smtClean="0"/>
            <a:t>6</a:t>
          </a:r>
          <a:endParaRPr lang="th-TH" sz="5800" kern="1200" dirty="0"/>
        </a:p>
      </dsp:txBody>
      <dsp:txXfrm>
        <a:off x="1652961" y="1076155"/>
        <a:ext cx="1431415" cy="1431415"/>
      </dsp:txXfrm>
    </dsp:sp>
    <dsp:sp modelId="{5A626C46-0D32-412B-940D-9D322A1B61E4}">
      <dsp:nvSpPr>
        <dsp:cNvPr id="0" name=""/>
        <dsp:cNvSpPr/>
      </dsp:nvSpPr>
      <dsp:spPr>
        <a:xfrm rot="19800000">
          <a:off x="3099814" y="1018316"/>
          <a:ext cx="380599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9800000">
        <a:off x="3099814" y="1018316"/>
        <a:ext cx="380599" cy="4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655920-DE74-41F9-9703-621B3A12E0F2}" type="datetimeFigureOut">
              <a:rPr lang="th-TH" smtClean="0"/>
              <a:pPr/>
              <a:t>23/08/55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5B8CB-CEAD-4C73-9577-5259133136E5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usic\BLUE%20IMPULSE%20(for%20EXTREME).mp3" TargetMode="External"/><Relationship Id="rId4" Type="http://schemas.openxmlformats.org/officeDocument/2006/relationships/hyperlink" Target="http://www.ustcm2012.mju.ac.th/BLUE%20IMPULSE%20(for%20EXTREME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600" dirty="0" smtClean="0">
                <a:latin typeface="BrowalliaUPC" pitchFamily="34" charset="-34"/>
                <a:cs typeface="BrowalliaUPC" pitchFamily="34" charset="-34"/>
              </a:rPr>
              <a:t>เทคนิคการใช้งาน </a:t>
            </a:r>
            <a:r>
              <a:rPr lang="en-US" sz="6600" dirty="0" smtClean="0">
                <a:latin typeface="BrowalliaUPC" pitchFamily="34" charset="-34"/>
                <a:cs typeface="BrowalliaUPC" pitchFamily="34" charset="-34"/>
              </a:rPr>
              <a:t>Microsoft PowerPoint 2007</a:t>
            </a:r>
            <a:endParaRPr lang="th-TH" sz="6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ศูนย์เทคโนโลยีสารสนเทศ มหาวิทยาลัยแม่</a:t>
            </a:r>
            <a:r>
              <a:rPr lang="th-TH" dirty="0" err="1" smtClean="0"/>
              <a:t>โจ้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จัดการปัญหา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VDO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หรือไฟล์เสียงไม่เล่น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0608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u="sng" dirty="0" smtClean="0">
                <a:latin typeface="BrowalliaUPC" pitchFamily="34" charset="-34"/>
                <a:cs typeface="BrowalliaUPC" pitchFamily="34" charset="-34"/>
              </a:rPr>
              <a:t>ที่เครื่องของผู้ใช้</a:t>
            </a: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เก็บไฟล์เสียงนี้ไว้ที่ </a:t>
            </a:r>
            <a:r>
              <a:rPr lang="en-US" sz="3200" dirty="0" smtClean="0">
                <a:latin typeface="BrowalliaUPC" pitchFamily="34" charset="-34"/>
                <a:cs typeface="BrowalliaUPC" pitchFamily="34" charset="-34"/>
              </a:rPr>
              <a:t>C:\music\</a:t>
            </a:r>
            <a:endParaRPr lang="th-TH" sz="32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4" name="BLUE IMPULSE (for EXTRE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432048" cy="432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9249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วิธีการแก้ไขปัญหา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สร้างโฟลเดอร์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music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ที่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Drive C:\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ของเครื่องที่ใช้นำเสนองาน</a:t>
            </a:r>
            <a:endParaRPr lang="en-US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คัดลอกไฟล์เสียงจากเครื่องผู้ใช้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นำไฟล์เสียงไปว่างในโฟลเดอร์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C:\music\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ของเครื่องที่ใช้นำเสนองาน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นำเสนองาน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5172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BrowalliaUPC" pitchFamily="34" charset="-34"/>
                <a:cs typeface="BrowalliaUPC" pitchFamily="34" charset="-34"/>
              </a:rPr>
              <a:t>ดาวน์โหลดคลิปเสียงที่ใช้ในงานนี้ </a:t>
            </a:r>
          </a:p>
          <a:p>
            <a:r>
              <a:rPr lang="en-US" sz="1800" dirty="0" smtClean="0">
                <a:latin typeface="BrowalliaUPC" pitchFamily="34" charset="-34"/>
                <a:cs typeface="BrowalliaUPC" pitchFamily="34" charset="-34"/>
                <a:hlinkClick r:id="rId4"/>
              </a:rPr>
              <a:t>http://www.ustcm2012.mju.ac.th/BLUE%20IMPULSE%20(for%20EXTREME).mp3</a:t>
            </a:r>
            <a:endParaRPr lang="th-TH" sz="18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นำ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VDO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จาก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YouTube </a:t>
            </a:r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มาแสดง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การจัดลำดับในการนำเสนอข้อมูล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2" name="สี่เหลี่ยมมุมมน 81"/>
          <p:cNvSpPr/>
          <p:nvPr/>
        </p:nvSpPr>
        <p:spPr>
          <a:xfrm>
            <a:off x="7358082" y="2500306"/>
            <a:ext cx="1643074" cy="2714644"/>
          </a:xfrm>
          <a:prstGeom prst="roundRect">
            <a:avLst>
              <a:gd name="adj" fmla="val 9888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ผู้ตรวจสอบระดับหน่วยงาน และระดับมหาวิทยาลัย กองแผนงานจะเป็นผู้เพิ่มเข้าสู่ระบบ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3" name="สี่เหลี่ยมมุมมน 82"/>
          <p:cNvSpPr/>
          <p:nvPr/>
        </p:nvSpPr>
        <p:spPr>
          <a:xfrm>
            <a:off x="1214414" y="2500306"/>
            <a:ext cx="5429288" cy="114300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3161256" y="928670"/>
            <a:ext cx="22680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ผู้ใช้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3161256" y="1714488"/>
            <a:ext cx="22680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ป้อนข้อมูลโครงการ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6" name="สี่เหลี่ยมผืนผ้า 85"/>
          <p:cNvSpPr/>
          <p:nvPr/>
        </p:nvSpPr>
        <p:spPr>
          <a:xfrm>
            <a:off x="2438016" y="3071810"/>
            <a:ext cx="1009904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ผู้ตรวจแผน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3569624" y="3071810"/>
            <a:ext cx="886408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ผู้ตรวจงบฯ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4577736" y="3071810"/>
            <a:ext cx="886408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ผู้เห็นชอบ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28926" y="250030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solidFill>
                  <a:srgbClr val="006600"/>
                </a:solidFill>
                <a:latin typeface="Browallia New" pitchFamily="34" charset="-34"/>
                <a:cs typeface="Browallia New" pitchFamily="34" charset="-34"/>
              </a:rPr>
              <a:t>ผู้ตรวจสอบระดับหน่วยงาน</a:t>
            </a:r>
            <a:endParaRPr lang="th-TH" b="1" dirty="0">
              <a:solidFill>
                <a:srgbClr val="00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0" name="สี่เหลี่ยมมุมมน 89"/>
          <p:cNvSpPr/>
          <p:nvPr/>
        </p:nvSpPr>
        <p:spPr>
          <a:xfrm>
            <a:off x="714348" y="4071942"/>
            <a:ext cx="5429288" cy="114300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26870" y="4643446"/>
            <a:ext cx="11448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ผู้ตรวจแผน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2212754" y="4643446"/>
            <a:ext cx="11448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ผู้ตรวจงบฯ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93" name="สี่เหลี่ยมผืนผ้า 92"/>
          <p:cNvSpPr/>
          <p:nvPr/>
        </p:nvSpPr>
        <p:spPr>
          <a:xfrm>
            <a:off x="3498638" y="4643446"/>
            <a:ext cx="11448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ผู้เห็นชอบ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42976" y="407194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solidFill>
                  <a:srgbClr val="006600"/>
                </a:solidFill>
                <a:latin typeface="Browallia New" pitchFamily="34" charset="-34"/>
                <a:cs typeface="Browallia New" pitchFamily="34" charset="-34"/>
              </a:rPr>
              <a:t>ผู้ตรวจสอบระดับมหาวิทยาลัย</a:t>
            </a:r>
            <a:endParaRPr lang="th-TH" b="1" dirty="0">
              <a:solidFill>
                <a:srgbClr val="00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5" name="สี่เหลี่ยมผืนผ้า 94"/>
          <p:cNvSpPr/>
          <p:nvPr/>
        </p:nvSpPr>
        <p:spPr>
          <a:xfrm>
            <a:off x="4784522" y="4643446"/>
            <a:ext cx="1144800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ผู้อนุมัติ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96" name="สี่เหลี่ยมผืนผ้า 95"/>
          <p:cNvSpPr/>
          <p:nvPr/>
        </p:nvSpPr>
        <p:spPr>
          <a:xfrm>
            <a:off x="714348" y="5572140"/>
            <a:ext cx="2417492" cy="928694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เริ่มดำเนินโครงการ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pic>
        <p:nvPicPr>
          <p:cNvPr id="97" name="รูปภาพ 96" descr="us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676260"/>
            <a:ext cx="752476" cy="752476"/>
          </a:xfrm>
          <a:prstGeom prst="rect">
            <a:avLst/>
          </a:prstGeom>
        </p:spPr>
      </p:pic>
      <p:pic>
        <p:nvPicPr>
          <p:cNvPr id="98" name="รูปภาพ 97" descr="jabber_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756" y="2214554"/>
            <a:ext cx="895352" cy="895352"/>
          </a:xfrm>
          <a:prstGeom prst="rect">
            <a:avLst/>
          </a:prstGeom>
        </p:spPr>
      </p:pic>
      <p:pic>
        <p:nvPicPr>
          <p:cNvPr id="99" name="รูปภาพ 98" descr="jabber_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14752"/>
            <a:ext cx="895352" cy="895352"/>
          </a:xfrm>
          <a:prstGeom prst="rect">
            <a:avLst/>
          </a:prstGeom>
        </p:spPr>
      </p:pic>
      <p:sp>
        <p:nvSpPr>
          <p:cNvPr id="100" name="ลูกศรลง 99"/>
          <p:cNvSpPr/>
          <p:nvPr/>
        </p:nvSpPr>
        <p:spPr>
          <a:xfrm>
            <a:off x="4000496" y="1384594"/>
            <a:ext cx="571504" cy="285752"/>
          </a:xfrm>
          <a:prstGeom prst="downArrow">
            <a:avLst/>
          </a:prstGeom>
          <a:solidFill>
            <a:srgbClr val="33CC33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1" name="ลูกศรลง 100"/>
          <p:cNvSpPr/>
          <p:nvPr/>
        </p:nvSpPr>
        <p:spPr>
          <a:xfrm>
            <a:off x="4000496" y="2170412"/>
            <a:ext cx="571504" cy="285752"/>
          </a:xfrm>
          <a:prstGeom prst="downArrow">
            <a:avLst/>
          </a:prstGeom>
          <a:solidFill>
            <a:srgbClr val="33CC33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2" name="ลูกศรลง 101"/>
          <p:cNvSpPr/>
          <p:nvPr/>
        </p:nvSpPr>
        <p:spPr>
          <a:xfrm>
            <a:off x="4000496" y="3714752"/>
            <a:ext cx="571504" cy="285752"/>
          </a:xfrm>
          <a:prstGeom prst="downArrow">
            <a:avLst/>
          </a:prstGeom>
          <a:solidFill>
            <a:srgbClr val="33CC33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3" name="ลูกศรลง 102"/>
          <p:cNvSpPr/>
          <p:nvPr/>
        </p:nvSpPr>
        <p:spPr>
          <a:xfrm>
            <a:off x="1267836" y="5255894"/>
            <a:ext cx="571504" cy="285752"/>
          </a:xfrm>
          <a:prstGeom prst="downArrow">
            <a:avLst/>
          </a:prstGeom>
          <a:solidFill>
            <a:srgbClr val="33CC33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4" name="ลูกศรโค้ง 103"/>
          <p:cNvSpPr/>
          <p:nvPr/>
        </p:nvSpPr>
        <p:spPr>
          <a:xfrm>
            <a:off x="2071670" y="928670"/>
            <a:ext cx="857256" cy="1285884"/>
          </a:xfrm>
          <a:prstGeom prst="ben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5" name="ลูกศรโค้ง 104"/>
          <p:cNvSpPr/>
          <p:nvPr/>
        </p:nvSpPr>
        <p:spPr>
          <a:xfrm>
            <a:off x="785786" y="928670"/>
            <a:ext cx="2143140" cy="2857520"/>
          </a:xfrm>
          <a:prstGeom prst="bentArrow">
            <a:avLst>
              <a:gd name="adj1" fmla="val 10990"/>
              <a:gd name="adj2" fmla="val 10672"/>
              <a:gd name="adj3" fmla="val 10353"/>
              <a:gd name="adj4" fmla="val 4375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6" name="ลูกศรขวา 105"/>
          <p:cNvSpPr/>
          <p:nvPr/>
        </p:nvSpPr>
        <p:spPr>
          <a:xfrm>
            <a:off x="6786578" y="2786058"/>
            <a:ext cx="642942" cy="500066"/>
          </a:xfrm>
          <a:prstGeom prst="rightArrow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7" name="ลูกศรขวา 106"/>
          <p:cNvSpPr/>
          <p:nvPr/>
        </p:nvSpPr>
        <p:spPr>
          <a:xfrm>
            <a:off x="6286512" y="4357694"/>
            <a:ext cx="1143008" cy="500066"/>
          </a:xfrm>
          <a:prstGeom prst="rightArrow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8" name="สี่เหลี่ยมผืนผ้า 107"/>
          <p:cNvSpPr/>
          <p:nvPr/>
        </p:nvSpPr>
        <p:spPr>
          <a:xfrm>
            <a:off x="5585848" y="3071810"/>
            <a:ext cx="886408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ผู้อนุมัติ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109" name="สี่เหลี่ยมผืนผ้า 108"/>
          <p:cNvSpPr/>
          <p:nvPr/>
        </p:nvSpPr>
        <p:spPr>
          <a:xfrm>
            <a:off x="4357686" y="5582970"/>
            <a:ext cx="2286016" cy="92869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ประเมินโครงการ</a:t>
            </a:r>
          </a:p>
        </p:txBody>
      </p:sp>
      <p:sp>
        <p:nvSpPr>
          <p:cNvPr id="110" name="สี่เหลี่ยมผืนผ้า 109"/>
          <p:cNvSpPr/>
          <p:nvPr/>
        </p:nvSpPr>
        <p:spPr>
          <a:xfrm>
            <a:off x="1331640" y="3068960"/>
            <a:ext cx="1009904" cy="428628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ผู้เสนอ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ฯ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111" name="วงรี 110"/>
          <p:cNvSpPr/>
          <p:nvPr/>
        </p:nvSpPr>
        <p:spPr>
          <a:xfrm>
            <a:off x="1619672" y="3429000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1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2" name="วงรี 111"/>
          <p:cNvSpPr/>
          <p:nvPr/>
        </p:nvSpPr>
        <p:spPr>
          <a:xfrm>
            <a:off x="2699792" y="3429000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2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3" name="วงรี 112"/>
          <p:cNvSpPr/>
          <p:nvPr/>
        </p:nvSpPr>
        <p:spPr>
          <a:xfrm>
            <a:off x="3779912" y="3429000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2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4" name="วงรี 113"/>
          <p:cNvSpPr/>
          <p:nvPr/>
        </p:nvSpPr>
        <p:spPr>
          <a:xfrm>
            <a:off x="4788024" y="3429000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3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5" name="วงรี 114"/>
          <p:cNvSpPr/>
          <p:nvPr/>
        </p:nvSpPr>
        <p:spPr>
          <a:xfrm>
            <a:off x="5796136" y="3429000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4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6" name="วงรี 115"/>
          <p:cNvSpPr/>
          <p:nvPr/>
        </p:nvSpPr>
        <p:spPr>
          <a:xfrm>
            <a:off x="1403648" y="5013176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1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7" name="วงรี 116"/>
          <p:cNvSpPr/>
          <p:nvPr/>
        </p:nvSpPr>
        <p:spPr>
          <a:xfrm>
            <a:off x="2483768" y="5013176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1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8" name="วงรี 117"/>
          <p:cNvSpPr/>
          <p:nvPr/>
        </p:nvSpPr>
        <p:spPr>
          <a:xfrm>
            <a:off x="3779912" y="5013176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2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19" name="วงรี 118"/>
          <p:cNvSpPr/>
          <p:nvPr/>
        </p:nvSpPr>
        <p:spPr>
          <a:xfrm>
            <a:off x="5004048" y="5013176"/>
            <a:ext cx="432048" cy="43204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Cordia New"/>
              </a:rPr>
              <a:t>3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Cordia New"/>
            </a:endParaRPr>
          </a:p>
        </p:txBody>
      </p:sp>
      <p:sp>
        <p:nvSpPr>
          <p:cNvPr id="120" name="ลูกศรลง 119"/>
          <p:cNvSpPr/>
          <p:nvPr/>
        </p:nvSpPr>
        <p:spPr>
          <a:xfrm rot="16200000">
            <a:off x="3470877" y="5637412"/>
            <a:ext cx="571504" cy="798150"/>
          </a:xfrm>
          <a:prstGeom prst="downArrow">
            <a:avLst/>
          </a:prstGeom>
          <a:solidFill>
            <a:srgbClr val="33CC33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/>
      <p:bldP spid="95" grpId="0" animBg="1"/>
      <p:bldP spid="9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4" grpId="1" animBg="1"/>
      <p:bldP spid="105" grpId="0" animBg="1"/>
      <p:bldP spid="105" grpId="1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การจัดลำดับในการนำเสนอข้อมูล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791580" y="1196752"/>
            <a:ext cx="2016224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th-TH" sz="3600" b="1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791580" y="2276872"/>
            <a:ext cx="2016224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th-TH" sz="3600" b="1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791580" y="3429000"/>
            <a:ext cx="2016224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th-TH" sz="3600" b="1" dirty="0"/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791580" y="4653136"/>
            <a:ext cx="2016224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75856" y="1268760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th-TH" sz="3200" b="1" u="sng" dirty="0" smtClean="0">
                <a:latin typeface="BrowalliaUPC" pitchFamily="34" charset="-34"/>
                <a:cs typeface="BrowalliaUPC" pitchFamily="34" charset="-34"/>
              </a:rPr>
              <a:t>การกำหนดการแสดง</a:t>
            </a:r>
          </a:p>
          <a:p>
            <a:pPr marL="514350" indent="-514350"/>
            <a:endParaRPr lang="th-TH" sz="3200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>
              <a:buAutoNum type="arabicPeriod"/>
            </a:pP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แสดงวัตถุที่ 1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แสดงวัตถุที่ 2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แสดงวัตถุที่ 3 และให้วัตถุที่ 1 หายไป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แสดงวัตถุที่ 4 แล้วให้วัตถุที่ 2 หายไป</a:t>
            </a:r>
          </a:p>
          <a:p>
            <a:pPr marL="514350" indent="-514350">
              <a:buAutoNum type="arabicPeriod"/>
            </a:pPr>
            <a:r>
              <a:rPr lang="th-TH" sz="3200" dirty="0" smtClean="0">
                <a:latin typeface="BrowalliaUPC" pitchFamily="34" charset="-34"/>
                <a:cs typeface="BrowalliaUPC" pitchFamily="34" charset="-34"/>
              </a:rPr>
              <a:t>ให้วัตถุที่ 3 และ 4 หายไป</a:t>
            </a:r>
            <a:endParaRPr lang="th-TH" sz="3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การบันทึกข้อมูลในรูปแบบ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PPTS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การใช้ชุดรูปแบบที่มาพร้อมกับตัวโปรแกรม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การซ่อนภาพนิ่งที่ไม่ต้องการ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การฝังแบบอักษรลงในไฟล์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060848"/>
            <a:ext cx="5904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2547_DAYIN01" pitchFamily="2" charset="0"/>
                <a:cs typeface="2547_DAYIN01" pitchFamily="2" charset="0"/>
              </a:rPr>
              <a:t>TEXT</a:t>
            </a:r>
            <a:endParaRPr lang="th-TH" sz="16600" b="1" dirty="0">
              <a:latin typeface="2547_DAYIN01" pitchFamily="2" charset="0"/>
              <a:cs typeface="2547_DAYIN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การตกแต่งให้กับข้อความ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564904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rial Black" pitchFamily="34" charset="0"/>
              </a:rPr>
              <a:t>TEXT</a:t>
            </a:r>
            <a:endParaRPr lang="th-TH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การสร้างรูปร่าง 3 มิติ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ดาว 5 แฉก 5"/>
          <p:cNvSpPr/>
          <p:nvPr/>
        </p:nvSpPr>
        <p:spPr>
          <a:xfrm>
            <a:off x="2843808" y="2060848"/>
            <a:ext cx="3672408" cy="36724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การกำหนดการนำเสนอแผนภูมิ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3" name="แผนภูมิ 2"/>
          <p:cNvGraphicFramePr/>
          <p:nvPr/>
        </p:nvGraphicFramePr>
        <p:xfrm>
          <a:off x="4788024" y="1916832"/>
          <a:ext cx="38164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/>
          <p:cNvGraphicFramePr/>
          <p:nvPr/>
        </p:nvGraphicFramePr>
        <p:xfrm>
          <a:off x="323528" y="1916832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การนำเสนอ 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Smart Art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395536" y="764704"/>
          <a:ext cx="846043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การนำเสนอข้อความที่เป็นลำดับ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ข้อความที่ 1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ข้อความที่ 2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ข้อความที่ 3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ข้อความที่ 4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latin typeface="BrowalliaUPC" pitchFamily="34" charset="-34"/>
                <a:cs typeface="BrowalliaUPC" pitchFamily="34" charset="-34"/>
              </a:rPr>
              <a:t>ข้อความที่ 5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285</Words>
  <Application>Microsoft Office PowerPoint</Application>
  <PresentationFormat>นำเสนอทางหน้าจอ (4:3)</PresentationFormat>
  <Paragraphs>72</Paragraphs>
  <Slides>14</Slides>
  <Notes>0</Notes>
  <HiddenSlides>0</HiddenSlides>
  <MMClips>1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5" baseType="lpstr">
      <vt:lpstr>Arial</vt:lpstr>
      <vt:lpstr>Angsana New</vt:lpstr>
      <vt:lpstr>BrowalliaUPC</vt:lpstr>
      <vt:lpstr>Constantia</vt:lpstr>
      <vt:lpstr>Browallia New</vt:lpstr>
      <vt:lpstr>Wingdings 2</vt:lpstr>
      <vt:lpstr>2547_DAYIN01</vt:lpstr>
      <vt:lpstr>Arial Black</vt:lpstr>
      <vt:lpstr>Calibri</vt:lpstr>
      <vt:lpstr>Cordia New</vt:lpstr>
      <vt:lpstr>ไหลเวียน</vt:lpstr>
      <vt:lpstr>เทคนิคการใช้งาน Microsoft PowerPoint 2007</vt:lpstr>
      <vt:lpstr>การใช้ชุดรูปแบบที่มาพร้อมกับตัวโปรแกรม</vt:lpstr>
      <vt:lpstr>การซ่อนภาพนิ่งที่ไม่ต้องการ</vt:lpstr>
      <vt:lpstr>การฝังแบบอักษรลงในไฟล์</vt:lpstr>
      <vt:lpstr>การตกแต่งให้กับข้อความ</vt:lpstr>
      <vt:lpstr>การสร้างรูปร่าง 3 มิติ</vt:lpstr>
      <vt:lpstr>การกำหนดการนำเสนอแผนภูมิ</vt:lpstr>
      <vt:lpstr>การนำเสนอ Smart Art</vt:lpstr>
      <vt:lpstr>การนำเสนอข้อความที่เป็นลำดับ</vt:lpstr>
      <vt:lpstr>จัดการปัญหา VDO หรือไฟล์เสียงไม่เล่น</vt:lpstr>
      <vt:lpstr>นำ VDO จาก YouTube มาแสดง</vt:lpstr>
      <vt:lpstr>การจัดลำดับในการนำเสนอข้อมูล</vt:lpstr>
      <vt:lpstr>การจัดลำดับในการนำเสนอข้อมูล</vt:lpstr>
      <vt:lpstr>การบันทึกข้อมูลในรูปแบบ PPTS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เทคนิคการใช้งาน Microsoft PowerPoint 2007</dc:title>
  <dc:creator>SUNDAY</dc:creator>
  <cp:lastModifiedBy>SUNDAY</cp:lastModifiedBy>
  <cp:revision>23</cp:revision>
  <dcterms:created xsi:type="dcterms:W3CDTF">2012-08-22T07:56:00Z</dcterms:created>
  <dcterms:modified xsi:type="dcterms:W3CDTF">2012-08-23T01:10:36Z</dcterms:modified>
</cp:coreProperties>
</file>