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5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46" autoAdjust="0"/>
    <p:restoredTop sz="94660"/>
  </p:normalViewPr>
  <p:slideViewPr>
    <p:cSldViewPr snapToGrid="0">
      <p:cViewPr varScale="1">
        <p:scale>
          <a:sx n="93" d="100"/>
          <a:sy n="93" d="100"/>
        </p:scale>
        <p:origin x="13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57284192"/>
        <c:axId val="-2057283104"/>
      </c:barChart>
      <c:catAx>
        <c:axId val="-205728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-2057283104"/>
        <c:crosses val="autoZero"/>
        <c:auto val="1"/>
        <c:lblAlgn val="ctr"/>
        <c:lblOffset val="100"/>
        <c:noMultiLvlLbl val="0"/>
      </c:catAx>
      <c:valAx>
        <c:axId val="-205728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-205728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DE2A-B1DF-47E8-A68A-D33E9C67D88B}" type="datetimeFigureOut">
              <a:rPr lang="th-TH" smtClean="0"/>
              <a:t>06/10/58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D35D-4291-409C-81BA-7C6D230063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202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DE2A-B1DF-47E8-A68A-D33E9C67D88B}" type="datetimeFigureOut">
              <a:rPr lang="th-TH" smtClean="0"/>
              <a:t>06/10/58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D35D-4291-409C-81BA-7C6D230063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594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DE2A-B1DF-47E8-A68A-D33E9C67D88B}" type="datetimeFigureOut">
              <a:rPr lang="th-TH" smtClean="0"/>
              <a:t>06/10/58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D35D-4291-409C-81BA-7C6D230063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524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DE2A-B1DF-47E8-A68A-D33E9C67D88B}" type="datetimeFigureOut">
              <a:rPr lang="th-TH" smtClean="0"/>
              <a:t>06/10/58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D35D-4291-409C-81BA-7C6D230063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216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DE2A-B1DF-47E8-A68A-D33E9C67D88B}" type="datetimeFigureOut">
              <a:rPr lang="th-TH" smtClean="0"/>
              <a:t>06/10/58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D35D-4291-409C-81BA-7C6D230063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259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DE2A-B1DF-47E8-A68A-D33E9C67D88B}" type="datetimeFigureOut">
              <a:rPr lang="th-TH" smtClean="0"/>
              <a:t>06/10/58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D35D-4291-409C-81BA-7C6D230063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301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DE2A-B1DF-47E8-A68A-D33E9C67D88B}" type="datetimeFigureOut">
              <a:rPr lang="th-TH" smtClean="0"/>
              <a:t>06/10/58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D35D-4291-409C-81BA-7C6D230063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145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DE2A-B1DF-47E8-A68A-D33E9C67D88B}" type="datetimeFigureOut">
              <a:rPr lang="th-TH" smtClean="0"/>
              <a:t>06/10/58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D35D-4291-409C-81BA-7C6D230063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794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DE2A-B1DF-47E8-A68A-D33E9C67D88B}" type="datetimeFigureOut">
              <a:rPr lang="th-TH" smtClean="0"/>
              <a:t>06/10/58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D35D-4291-409C-81BA-7C6D230063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189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DE2A-B1DF-47E8-A68A-D33E9C67D88B}" type="datetimeFigureOut">
              <a:rPr lang="th-TH" smtClean="0"/>
              <a:t>06/10/58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D35D-4291-409C-81BA-7C6D230063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184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DE2A-B1DF-47E8-A68A-D33E9C67D88B}" type="datetimeFigureOut">
              <a:rPr lang="th-TH" smtClean="0"/>
              <a:t>06/10/58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D35D-4291-409C-81BA-7C6D230063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67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3DE2A-B1DF-47E8-A68A-D33E9C67D88B}" type="datetimeFigureOut">
              <a:rPr lang="th-TH" smtClean="0"/>
              <a:t>06/10/58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D35D-4291-409C-81BA-7C6D230063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885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 Office PowerPoint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  </a:t>
            </a:r>
            <a:r>
              <a:rPr lang="en-US" dirty="0" err="1" smtClean="0"/>
              <a:t>Mr.Arthit</a:t>
            </a:r>
            <a:r>
              <a:rPr lang="en-US" dirty="0" smtClean="0"/>
              <a:t>    </a:t>
            </a:r>
            <a:r>
              <a:rPr lang="en-US" dirty="0" err="1" smtClean="0"/>
              <a:t>Kaewthaworn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7223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</a:t>
            </a:r>
            <a:r>
              <a:rPr lang="th-TH" dirty="0" smtClean="0"/>
              <a:t>แทรก </a:t>
            </a:r>
            <a:r>
              <a:rPr lang="en-US" dirty="0" smtClean="0"/>
              <a:t>VDO </a:t>
            </a:r>
            <a:r>
              <a:rPr lang="th-TH" dirty="0" smtClean="0"/>
              <a:t>จาก </a:t>
            </a:r>
            <a:r>
              <a:rPr lang="en-US" dirty="0" smtClean="0"/>
              <a:t>YouTube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910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</a:t>
            </a:r>
            <a:r>
              <a:rPr lang="th-TH" dirty="0" smtClean="0"/>
              <a:t>แทรก </a:t>
            </a:r>
            <a:r>
              <a:rPr lang="en-US" dirty="0" smtClean="0"/>
              <a:t>Screen Recording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15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การเปลี่ยน </a:t>
            </a:r>
            <a:r>
              <a:rPr lang="en-US" dirty="0" smtClean="0"/>
              <a:t>Themes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31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การปรับแต่งรูปแบบของวัตถุ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750013" y="1592494"/>
            <a:ext cx="7765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ผมจะซ่อน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control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บางตัวเช่น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file filed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แล้วใช้ 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javascript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“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file_attach.click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” เรียกมันขึ้นมาตอนนี้ปัญหาที่เจอก็คือ ถ้าผมใช้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style=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“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visibility:hidden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” มันจะซ่อน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control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แต่ว่าจะเกิดพื้นที่ว่าง ๆตรงที่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control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นั้นวางอยู่แทน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271355" y="3421294"/>
            <a:ext cx="2722651" cy="2722651"/>
          </a:xfrm>
          <a:prstGeom prst="star5">
            <a:avLst>
              <a:gd name="adj" fmla="val 2831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55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การจัดลำดับการนำเสนอในภาพนิ่ง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628650" y="2578811"/>
            <a:ext cx="1366463" cy="71919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1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3888768" y="2578811"/>
            <a:ext cx="1366463" cy="71919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2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7148887" y="2578811"/>
            <a:ext cx="1366463" cy="71919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3</a:t>
            </a:r>
            <a:endParaRPr lang="th-TH" dirty="0"/>
          </a:p>
        </p:txBody>
      </p:sp>
      <p:sp>
        <p:nvSpPr>
          <p:cNvPr id="7" name="Right Arrow 6"/>
          <p:cNvSpPr/>
          <p:nvPr/>
        </p:nvSpPr>
        <p:spPr>
          <a:xfrm>
            <a:off x="2566933" y="2686689"/>
            <a:ext cx="750014" cy="503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ight Arrow 7"/>
          <p:cNvSpPr/>
          <p:nvPr/>
        </p:nvSpPr>
        <p:spPr>
          <a:xfrm>
            <a:off x="5827052" y="2686689"/>
            <a:ext cx="750014" cy="503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18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การนำเสนอข้อมูลที่เป็นลำดับ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</a:t>
            </a:r>
          </a:p>
          <a:p>
            <a:r>
              <a:rPr lang="en-US" dirty="0" smtClean="0"/>
              <a:t>Scanner</a:t>
            </a:r>
          </a:p>
          <a:p>
            <a:r>
              <a:rPr lang="en-US" dirty="0" smtClean="0"/>
              <a:t>Printer</a:t>
            </a:r>
          </a:p>
          <a:p>
            <a:r>
              <a:rPr lang="en-US" dirty="0" smtClean="0"/>
              <a:t>Monitor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52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การนำเสนอข้อมูลด้วย </a:t>
            </a:r>
            <a:r>
              <a:rPr lang="en-US" dirty="0" smtClean="0"/>
              <a:t>Smart Art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4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การนำเสนอ</a:t>
            </a:r>
            <a:r>
              <a:rPr lang="th-TH" dirty="0" smtClean="0"/>
              <a:t>ข้อมูลแผนภูมิแท่ง</a:t>
            </a:r>
            <a:endParaRPr lang="th-TH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56091145"/>
              </p:ext>
            </p:extLst>
          </p:nvPr>
        </p:nvGraphicFramePr>
        <p:xfrm>
          <a:off x="1524000" y="186961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0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การนำเสนอ</a:t>
            </a:r>
            <a:r>
              <a:rPr lang="th-TH" dirty="0" smtClean="0"/>
              <a:t>ข้อมูลแผนภูมิวงกลม</a:t>
            </a:r>
            <a:endParaRPr lang="th-TH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8158475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68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การแทรกไฟล์ .</a:t>
            </a:r>
            <a:r>
              <a:rPr lang="en-US" dirty="0" smtClean="0"/>
              <a:t>mp3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628651" y="1952090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ไฟล์ </a:t>
            </a:r>
            <a:r>
              <a:rPr lang="en-US" dirty="0" smtClean="0"/>
              <a:t>MP3 </a:t>
            </a:r>
            <a:r>
              <a:rPr lang="th-TH" dirty="0" smtClean="0"/>
              <a:t>ตัวอย่าง</a:t>
            </a:r>
          </a:p>
          <a:p>
            <a:endParaRPr lang="th-TH" dirty="0"/>
          </a:p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หมายเหตุ เก็บข้อมูลไฟล์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pptx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และ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.mp3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ไว้ที่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C:\MSPowerPoint\</a:t>
            </a: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See You Aga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7043" y="1952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8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3787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136</Words>
  <Application>Microsoft Office PowerPoint</Application>
  <PresentationFormat>On-screen Show (4:3)</PresentationFormat>
  <Paragraphs>25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AngsanaUPC</vt:lpstr>
      <vt:lpstr>Arial</vt:lpstr>
      <vt:lpstr>Calibri</vt:lpstr>
      <vt:lpstr>Calibri Light</vt:lpstr>
      <vt:lpstr>Cordia New</vt:lpstr>
      <vt:lpstr>Office Theme</vt:lpstr>
      <vt:lpstr>Microsoft Office PowerPoint</vt:lpstr>
      <vt:lpstr>การเปลี่ยน Themes</vt:lpstr>
      <vt:lpstr>การปรับแต่งรูปแบบของวัตถุ</vt:lpstr>
      <vt:lpstr>การจัดลำดับการนำเสนอในภาพนิ่ง</vt:lpstr>
      <vt:lpstr>การนำเสนอข้อมูลที่เป็นลำดับ</vt:lpstr>
      <vt:lpstr>การนำเสนอข้อมูลด้วย Smart Art</vt:lpstr>
      <vt:lpstr>การนำเสนอข้อมูลแผนภูมิแท่ง</vt:lpstr>
      <vt:lpstr>การนำเสนอข้อมูลแผนภูมิวงกลม</vt:lpstr>
      <vt:lpstr>การแทรกไฟล์ .mp3</vt:lpstr>
      <vt:lpstr>การแทรก VDO จาก YouTube</vt:lpstr>
      <vt:lpstr>การแทรก Screen Recording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Office PowerPoint</dc:title>
  <dc:creator>SUNDAY ITC</dc:creator>
  <cp:lastModifiedBy>SUNDAY ITC</cp:lastModifiedBy>
  <cp:revision>14</cp:revision>
  <dcterms:created xsi:type="dcterms:W3CDTF">2015-10-06T02:20:27Z</dcterms:created>
  <dcterms:modified xsi:type="dcterms:W3CDTF">2015-10-06T03:28:30Z</dcterms:modified>
</cp:coreProperties>
</file>