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045" autoAdjust="0"/>
    <p:restoredTop sz="94660"/>
  </p:normalViewPr>
  <p:slideViewPr>
    <p:cSldViewPr>
      <p:cViewPr varScale="1">
        <p:scale>
          <a:sx n="88" d="100"/>
          <a:sy n="88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ชุดข้อมูล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ชุดข้อมูล 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ชุดข้อมูล 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box"/>
        <c:axId val="77367168"/>
        <c:axId val="77383168"/>
        <c:axId val="53757696"/>
      </c:bar3DChart>
      <c:catAx>
        <c:axId val="77367168"/>
        <c:scaling>
          <c:orientation val="minMax"/>
        </c:scaling>
        <c:axPos val="b"/>
        <c:tickLblPos val="nextTo"/>
        <c:crossAx val="77383168"/>
        <c:crosses val="autoZero"/>
        <c:auto val="1"/>
        <c:lblAlgn val="ctr"/>
        <c:lblOffset val="100"/>
      </c:catAx>
      <c:valAx>
        <c:axId val="77383168"/>
        <c:scaling>
          <c:orientation val="minMax"/>
        </c:scaling>
        <c:axPos val="l"/>
        <c:majorGridlines/>
        <c:numFmt formatCode="General" sourceLinked="1"/>
        <c:tickLblPos val="nextTo"/>
        <c:crossAx val="77367168"/>
        <c:crosses val="autoZero"/>
        <c:crossBetween val="between"/>
      </c:valAx>
      <c:serAx>
        <c:axId val="53757696"/>
        <c:scaling>
          <c:orientation val="minMax"/>
        </c:scaling>
        <c:axPos val="b"/>
        <c:tickLblPos val="nextTo"/>
        <c:crossAx val="77383168"/>
        <c:crosses val="autoZero"/>
      </c:serAx>
    </c:plotArea>
    <c:plotVisOnly val="1"/>
  </c:chart>
  <c:txPr>
    <a:bodyPr/>
    <a:lstStyle/>
    <a:p>
      <a:pPr>
        <a:defRPr sz="1800"/>
      </a:pPr>
      <a:endParaRPr lang="th-TH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EEF113-C85F-4C49-9EB4-B863F0A8EF2D}" type="doc">
      <dgm:prSet loTypeId="urn:microsoft.com/office/officeart/2005/8/layout/cycle2" loCatId="cycle" qsTypeId="urn:microsoft.com/office/officeart/2005/8/quickstyle/3d9" qsCatId="3D" csTypeId="urn:microsoft.com/office/officeart/2005/8/colors/colorful1" csCatId="colorful" phldr="1"/>
      <dgm:spPr/>
      <dgm:t>
        <a:bodyPr/>
        <a:lstStyle/>
        <a:p>
          <a:endParaRPr lang="th-TH"/>
        </a:p>
      </dgm:t>
    </dgm:pt>
    <dgm:pt modelId="{771E404A-20CF-458D-9441-61E6B557F442}">
      <dgm:prSet phldrT="[ข้อความ]"/>
      <dgm:spPr/>
      <dgm:t>
        <a:bodyPr/>
        <a:lstStyle/>
        <a:p>
          <a:r>
            <a:rPr lang="th-TH" dirty="0" smtClean="0"/>
            <a:t>1</a:t>
          </a:r>
          <a:endParaRPr lang="th-TH" dirty="0"/>
        </a:p>
      </dgm:t>
    </dgm:pt>
    <dgm:pt modelId="{A580EE20-2B2F-4E5E-BA7D-7D33D4EEE617}" type="parTrans" cxnId="{BCA2F295-F3C6-445A-B906-4596FE89F982}">
      <dgm:prSet/>
      <dgm:spPr/>
      <dgm:t>
        <a:bodyPr/>
        <a:lstStyle/>
        <a:p>
          <a:endParaRPr lang="th-TH"/>
        </a:p>
      </dgm:t>
    </dgm:pt>
    <dgm:pt modelId="{94E79475-DBBD-4589-9252-3F28EEB63FD4}" type="sibTrans" cxnId="{BCA2F295-F3C6-445A-B906-4596FE89F982}">
      <dgm:prSet/>
      <dgm:spPr/>
      <dgm:t>
        <a:bodyPr/>
        <a:lstStyle/>
        <a:p>
          <a:endParaRPr lang="th-TH"/>
        </a:p>
      </dgm:t>
    </dgm:pt>
    <dgm:pt modelId="{CB98A191-D626-45D0-AE25-DB6EA063212B}">
      <dgm:prSet phldrT="[ข้อความ]"/>
      <dgm:spPr/>
      <dgm:t>
        <a:bodyPr/>
        <a:lstStyle/>
        <a:p>
          <a:r>
            <a:rPr lang="th-TH" dirty="0" smtClean="0"/>
            <a:t>2</a:t>
          </a:r>
          <a:endParaRPr lang="th-TH" dirty="0"/>
        </a:p>
      </dgm:t>
    </dgm:pt>
    <dgm:pt modelId="{7DE6C603-8624-44F4-A017-28B24239462D}" type="parTrans" cxnId="{4B1890D1-7CE4-45DD-9BE7-E6D7C306BFC0}">
      <dgm:prSet/>
      <dgm:spPr/>
      <dgm:t>
        <a:bodyPr/>
        <a:lstStyle/>
        <a:p>
          <a:endParaRPr lang="th-TH"/>
        </a:p>
      </dgm:t>
    </dgm:pt>
    <dgm:pt modelId="{700378D2-3E33-4CFF-8574-1E6A1C6FCFDF}" type="sibTrans" cxnId="{4B1890D1-7CE4-45DD-9BE7-E6D7C306BFC0}">
      <dgm:prSet/>
      <dgm:spPr/>
      <dgm:t>
        <a:bodyPr/>
        <a:lstStyle/>
        <a:p>
          <a:endParaRPr lang="th-TH"/>
        </a:p>
      </dgm:t>
    </dgm:pt>
    <dgm:pt modelId="{B4CA8D45-84C8-46D8-A6C3-66EC6EEB09B4}">
      <dgm:prSet phldrT="[ข้อความ]"/>
      <dgm:spPr/>
      <dgm:t>
        <a:bodyPr/>
        <a:lstStyle/>
        <a:p>
          <a:r>
            <a:rPr lang="th-TH" dirty="0" smtClean="0"/>
            <a:t>3</a:t>
          </a:r>
          <a:endParaRPr lang="th-TH" dirty="0"/>
        </a:p>
      </dgm:t>
    </dgm:pt>
    <dgm:pt modelId="{84A59F9A-3EB5-41F4-B0C2-8B625D69E1BF}" type="parTrans" cxnId="{F75816AF-B0D5-4A19-B4F4-B6DBA0AC3851}">
      <dgm:prSet/>
      <dgm:spPr/>
      <dgm:t>
        <a:bodyPr/>
        <a:lstStyle/>
        <a:p>
          <a:endParaRPr lang="th-TH"/>
        </a:p>
      </dgm:t>
    </dgm:pt>
    <dgm:pt modelId="{16429028-3FA0-432D-93FF-9B68E66AA6DB}" type="sibTrans" cxnId="{F75816AF-B0D5-4A19-B4F4-B6DBA0AC3851}">
      <dgm:prSet/>
      <dgm:spPr/>
      <dgm:t>
        <a:bodyPr/>
        <a:lstStyle/>
        <a:p>
          <a:endParaRPr lang="th-TH"/>
        </a:p>
      </dgm:t>
    </dgm:pt>
    <dgm:pt modelId="{B4EF7FF8-D503-4141-9766-308AB34109E4}">
      <dgm:prSet phldrT="[ข้อความ]"/>
      <dgm:spPr/>
      <dgm:t>
        <a:bodyPr/>
        <a:lstStyle/>
        <a:p>
          <a:r>
            <a:rPr lang="th-TH" dirty="0" smtClean="0"/>
            <a:t>4</a:t>
          </a:r>
          <a:endParaRPr lang="th-TH" dirty="0"/>
        </a:p>
      </dgm:t>
    </dgm:pt>
    <dgm:pt modelId="{9F998484-A25A-4D89-A48D-4387FC7353DC}" type="parTrans" cxnId="{E2D2F3DF-4599-42E6-9FE8-391391CF5F20}">
      <dgm:prSet/>
      <dgm:spPr/>
      <dgm:t>
        <a:bodyPr/>
        <a:lstStyle/>
        <a:p>
          <a:endParaRPr lang="th-TH"/>
        </a:p>
      </dgm:t>
    </dgm:pt>
    <dgm:pt modelId="{02E31200-EE6E-4D23-B548-6ABA9806B101}" type="sibTrans" cxnId="{E2D2F3DF-4599-42E6-9FE8-391391CF5F20}">
      <dgm:prSet/>
      <dgm:spPr/>
      <dgm:t>
        <a:bodyPr/>
        <a:lstStyle/>
        <a:p>
          <a:endParaRPr lang="th-TH"/>
        </a:p>
      </dgm:t>
    </dgm:pt>
    <dgm:pt modelId="{94ACCC21-1A43-412B-BE60-FDBA2A5674F2}">
      <dgm:prSet phldrT="[ข้อความ]"/>
      <dgm:spPr/>
      <dgm:t>
        <a:bodyPr/>
        <a:lstStyle/>
        <a:p>
          <a:r>
            <a:rPr lang="th-TH" dirty="0" smtClean="0"/>
            <a:t>5</a:t>
          </a:r>
          <a:endParaRPr lang="th-TH" dirty="0"/>
        </a:p>
      </dgm:t>
    </dgm:pt>
    <dgm:pt modelId="{AED9EDF8-8D86-4FD7-9BC4-D22554594C56}" type="parTrans" cxnId="{A21E7E03-4E13-4803-BDEF-24BA507317F6}">
      <dgm:prSet/>
      <dgm:spPr/>
      <dgm:t>
        <a:bodyPr/>
        <a:lstStyle/>
        <a:p>
          <a:endParaRPr lang="th-TH"/>
        </a:p>
      </dgm:t>
    </dgm:pt>
    <dgm:pt modelId="{27361F20-729D-48F4-B6E3-BD75047C6E1F}" type="sibTrans" cxnId="{A21E7E03-4E13-4803-BDEF-24BA507317F6}">
      <dgm:prSet/>
      <dgm:spPr/>
      <dgm:t>
        <a:bodyPr/>
        <a:lstStyle/>
        <a:p>
          <a:endParaRPr lang="th-TH"/>
        </a:p>
      </dgm:t>
    </dgm:pt>
    <dgm:pt modelId="{567CA3E3-AA5F-4079-A26A-228582D13E9E}">
      <dgm:prSet phldrT="[ข้อความ]"/>
      <dgm:spPr/>
      <dgm:t>
        <a:bodyPr/>
        <a:lstStyle/>
        <a:p>
          <a:r>
            <a:rPr lang="th-TH" dirty="0" smtClean="0"/>
            <a:t>6</a:t>
          </a:r>
          <a:endParaRPr lang="th-TH" dirty="0"/>
        </a:p>
      </dgm:t>
    </dgm:pt>
    <dgm:pt modelId="{6D240E25-4C66-4A0E-9107-2232F46C9A86}" type="parTrans" cxnId="{490EDC0C-3565-4ACB-9795-D757B784334B}">
      <dgm:prSet/>
      <dgm:spPr/>
      <dgm:t>
        <a:bodyPr/>
        <a:lstStyle/>
        <a:p>
          <a:endParaRPr lang="th-TH"/>
        </a:p>
      </dgm:t>
    </dgm:pt>
    <dgm:pt modelId="{675F564B-88A6-49C6-89FC-FCFD51A6C8A1}" type="sibTrans" cxnId="{490EDC0C-3565-4ACB-9795-D757B784334B}">
      <dgm:prSet/>
      <dgm:spPr/>
      <dgm:t>
        <a:bodyPr/>
        <a:lstStyle/>
        <a:p>
          <a:endParaRPr lang="th-TH"/>
        </a:p>
      </dgm:t>
    </dgm:pt>
    <dgm:pt modelId="{8B055AD3-BFE6-4AFE-8274-2376FA6389FD}" type="pres">
      <dgm:prSet presAssocID="{DCEEF113-C85F-4C49-9EB4-B863F0A8EF2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2AC4B6F7-A1A6-4D9A-8BEC-58C6E26CC2CD}" type="pres">
      <dgm:prSet presAssocID="{771E404A-20CF-458D-9441-61E6B557F44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C8E7915-387B-4EB7-87BA-D2CB21B19BB6}" type="pres">
      <dgm:prSet presAssocID="{94E79475-DBBD-4589-9252-3F28EEB63FD4}" presName="sibTrans" presStyleLbl="sibTrans2D1" presStyleIdx="0" presStyleCnt="6"/>
      <dgm:spPr/>
      <dgm:t>
        <a:bodyPr/>
        <a:lstStyle/>
        <a:p>
          <a:endParaRPr lang="th-TH"/>
        </a:p>
      </dgm:t>
    </dgm:pt>
    <dgm:pt modelId="{6CCFD05F-72A2-4D8D-BF26-4415504173BF}" type="pres">
      <dgm:prSet presAssocID="{94E79475-DBBD-4589-9252-3F28EEB63FD4}" presName="connectorText" presStyleLbl="sibTrans2D1" presStyleIdx="0" presStyleCnt="6"/>
      <dgm:spPr/>
      <dgm:t>
        <a:bodyPr/>
        <a:lstStyle/>
        <a:p>
          <a:endParaRPr lang="th-TH"/>
        </a:p>
      </dgm:t>
    </dgm:pt>
    <dgm:pt modelId="{CCE0B5F3-5306-4FB8-80D5-F6CD6709D574}" type="pres">
      <dgm:prSet presAssocID="{CB98A191-D626-45D0-AE25-DB6EA063212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A3753AAF-FC58-4F8A-8D7C-D7D8D06D9DD9}" type="pres">
      <dgm:prSet presAssocID="{700378D2-3E33-4CFF-8574-1E6A1C6FCFDF}" presName="sibTrans" presStyleLbl="sibTrans2D1" presStyleIdx="1" presStyleCnt="6"/>
      <dgm:spPr/>
      <dgm:t>
        <a:bodyPr/>
        <a:lstStyle/>
        <a:p>
          <a:endParaRPr lang="th-TH"/>
        </a:p>
      </dgm:t>
    </dgm:pt>
    <dgm:pt modelId="{59077113-0CEF-4346-BDCF-EE885249AEB8}" type="pres">
      <dgm:prSet presAssocID="{700378D2-3E33-4CFF-8574-1E6A1C6FCFDF}" presName="connectorText" presStyleLbl="sibTrans2D1" presStyleIdx="1" presStyleCnt="6"/>
      <dgm:spPr/>
      <dgm:t>
        <a:bodyPr/>
        <a:lstStyle/>
        <a:p>
          <a:endParaRPr lang="th-TH"/>
        </a:p>
      </dgm:t>
    </dgm:pt>
    <dgm:pt modelId="{1154197B-88D3-4C78-B608-F2BE26EB8472}" type="pres">
      <dgm:prSet presAssocID="{B4CA8D45-84C8-46D8-A6C3-66EC6EEB09B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7A0EDE3-0412-492E-B818-10B38D006E60}" type="pres">
      <dgm:prSet presAssocID="{16429028-3FA0-432D-93FF-9B68E66AA6DB}" presName="sibTrans" presStyleLbl="sibTrans2D1" presStyleIdx="2" presStyleCnt="6"/>
      <dgm:spPr/>
      <dgm:t>
        <a:bodyPr/>
        <a:lstStyle/>
        <a:p>
          <a:endParaRPr lang="th-TH"/>
        </a:p>
      </dgm:t>
    </dgm:pt>
    <dgm:pt modelId="{2E61B7DA-7632-45B8-9B6E-9DDEEB986AFD}" type="pres">
      <dgm:prSet presAssocID="{16429028-3FA0-432D-93FF-9B68E66AA6DB}" presName="connectorText" presStyleLbl="sibTrans2D1" presStyleIdx="2" presStyleCnt="6"/>
      <dgm:spPr/>
      <dgm:t>
        <a:bodyPr/>
        <a:lstStyle/>
        <a:p>
          <a:endParaRPr lang="th-TH"/>
        </a:p>
      </dgm:t>
    </dgm:pt>
    <dgm:pt modelId="{2C8163ED-D505-48FD-9C20-2B028604704E}" type="pres">
      <dgm:prSet presAssocID="{B4EF7FF8-D503-4141-9766-308AB34109E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A9E5713-314C-410F-8804-5D77F5667D2B}" type="pres">
      <dgm:prSet presAssocID="{02E31200-EE6E-4D23-B548-6ABA9806B101}" presName="sibTrans" presStyleLbl="sibTrans2D1" presStyleIdx="3" presStyleCnt="6"/>
      <dgm:spPr/>
      <dgm:t>
        <a:bodyPr/>
        <a:lstStyle/>
        <a:p>
          <a:endParaRPr lang="th-TH"/>
        </a:p>
      </dgm:t>
    </dgm:pt>
    <dgm:pt modelId="{D55A4EAD-68C6-4051-A794-F995459D2EF5}" type="pres">
      <dgm:prSet presAssocID="{02E31200-EE6E-4D23-B548-6ABA9806B101}" presName="connectorText" presStyleLbl="sibTrans2D1" presStyleIdx="3" presStyleCnt="6"/>
      <dgm:spPr/>
      <dgm:t>
        <a:bodyPr/>
        <a:lstStyle/>
        <a:p>
          <a:endParaRPr lang="th-TH"/>
        </a:p>
      </dgm:t>
    </dgm:pt>
    <dgm:pt modelId="{CBA4BB45-8BF9-45AD-B46A-991B1B759307}" type="pres">
      <dgm:prSet presAssocID="{94ACCC21-1A43-412B-BE60-FDBA2A5674F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AD56111-2C04-40AF-887D-DCD7D5B4F1F7}" type="pres">
      <dgm:prSet presAssocID="{27361F20-729D-48F4-B6E3-BD75047C6E1F}" presName="sibTrans" presStyleLbl="sibTrans2D1" presStyleIdx="4" presStyleCnt="6"/>
      <dgm:spPr/>
      <dgm:t>
        <a:bodyPr/>
        <a:lstStyle/>
        <a:p>
          <a:endParaRPr lang="th-TH"/>
        </a:p>
      </dgm:t>
    </dgm:pt>
    <dgm:pt modelId="{418ED3C2-DC9B-4EBB-B330-CD500085A24C}" type="pres">
      <dgm:prSet presAssocID="{27361F20-729D-48F4-B6E3-BD75047C6E1F}" presName="connectorText" presStyleLbl="sibTrans2D1" presStyleIdx="4" presStyleCnt="6"/>
      <dgm:spPr/>
      <dgm:t>
        <a:bodyPr/>
        <a:lstStyle/>
        <a:p>
          <a:endParaRPr lang="th-TH"/>
        </a:p>
      </dgm:t>
    </dgm:pt>
    <dgm:pt modelId="{4FF090F9-9FD3-462E-BF98-8F6A726A7016}" type="pres">
      <dgm:prSet presAssocID="{567CA3E3-AA5F-4079-A26A-228582D13E9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A626C46-0D32-412B-940D-9D322A1B61E4}" type="pres">
      <dgm:prSet presAssocID="{675F564B-88A6-49C6-89FC-FCFD51A6C8A1}" presName="sibTrans" presStyleLbl="sibTrans2D1" presStyleIdx="5" presStyleCnt="6"/>
      <dgm:spPr/>
      <dgm:t>
        <a:bodyPr/>
        <a:lstStyle/>
        <a:p>
          <a:endParaRPr lang="th-TH"/>
        </a:p>
      </dgm:t>
    </dgm:pt>
    <dgm:pt modelId="{7BBB928F-FC02-478E-8C6E-502683CF04C3}" type="pres">
      <dgm:prSet presAssocID="{675F564B-88A6-49C6-89FC-FCFD51A6C8A1}" presName="connectorText" presStyleLbl="sibTrans2D1" presStyleIdx="5" presStyleCnt="6"/>
      <dgm:spPr/>
      <dgm:t>
        <a:bodyPr/>
        <a:lstStyle/>
        <a:p>
          <a:endParaRPr lang="th-TH"/>
        </a:p>
      </dgm:t>
    </dgm:pt>
  </dgm:ptLst>
  <dgm:cxnLst>
    <dgm:cxn modelId="{34394976-8F44-44D3-8495-0421FAE13BCE}" type="presOf" srcId="{B4CA8D45-84C8-46D8-A6C3-66EC6EEB09B4}" destId="{1154197B-88D3-4C78-B608-F2BE26EB8472}" srcOrd="0" destOrd="0" presId="urn:microsoft.com/office/officeart/2005/8/layout/cycle2"/>
    <dgm:cxn modelId="{CA998020-D0D8-47C9-A61E-E02E3CBE0926}" type="presOf" srcId="{27361F20-729D-48F4-B6E3-BD75047C6E1F}" destId="{DAD56111-2C04-40AF-887D-DCD7D5B4F1F7}" srcOrd="0" destOrd="0" presId="urn:microsoft.com/office/officeart/2005/8/layout/cycle2"/>
    <dgm:cxn modelId="{4B1890D1-7CE4-45DD-9BE7-E6D7C306BFC0}" srcId="{DCEEF113-C85F-4C49-9EB4-B863F0A8EF2D}" destId="{CB98A191-D626-45D0-AE25-DB6EA063212B}" srcOrd="1" destOrd="0" parTransId="{7DE6C603-8624-44F4-A017-28B24239462D}" sibTransId="{700378D2-3E33-4CFF-8574-1E6A1C6FCFDF}"/>
    <dgm:cxn modelId="{A2B9D9E8-0C3B-45ED-91F6-2DFF807BB31F}" type="presOf" srcId="{16429028-3FA0-432D-93FF-9B68E66AA6DB}" destId="{D7A0EDE3-0412-492E-B818-10B38D006E60}" srcOrd="0" destOrd="0" presId="urn:microsoft.com/office/officeart/2005/8/layout/cycle2"/>
    <dgm:cxn modelId="{56316C1B-83FB-4F4C-BC16-162128E1F1E0}" type="presOf" srcId="{771E404A-20CF-458D-9441-61E6B557F442}" destId="{2AC4B6F7-A1A6-4D9A-8BEC-58C6E26CC2CD}" srcOrd="0" destOrd="0" presId="urn:microsoft.com/office/officeart/2005/8/layout/cycle2"/>
    <dgm:cxn modelId="{E2D2F3DF-4599-42E6-9FE8-391391CF5F20}" srcId="{DCEEF113-C85F-4C49-9EB4-B863F0A8EF2D}" destId="{B4EF7FF8-D503-4141-9766-308AB34109E4}" srcOrd="3" destOrd="0" parTransId="{9F998484-A25A-4D89-A48D-4387FC7353DC}" sibTransId="{02E31200-EE6E-4D23-B548-6ABA9806B101}"/>
    <dgm:cxn modelId="{EB56CDBF-B88F-47B3-ADA7-DADD9DE1297C}" type="presOf" srcId="{DCEEF113-C85F-4C49-9EB4-B863F0A8EF2D}" destId="{8B055AD3-BFE6-4AFE-8274-2376FA6389FD}" srcOrd="0" destOrd="0" presId="urn:microsoft.com/office/officeart/2005/8/layout/cycle2"/>
    <dgm:cxn modelId="{BCA2F295-F3C6-445A-B906-4596FE89F982}" srcId="{DCEEF113-C85F-4C49-9EB4-B863F0A8EF2D}" destId="{771E404A-20CF-458D-9441-61E6B557F442}" srcOrd="0" destOrd="0" parTransId="{A580EE20-2B2F-4E5E-BA7D-7D33D4EEE617}" sibTransId="{94E79475-DBBD-4589-9252-3F28EEB63FD4}"/>
    <dgm:cxn modelId="{A21E7E03-4E13-4803-BDEF-24BA507317F6}" srcId="{DCEEF113-C85F-4C49-9EB4-B863F0A8EF2D}" destId="{94ACCC21-1A43-412B-BE60-FDBA2A5674F2}" srcOrd="4" destOrd="0" parTransId="{AED9EDF8-8D86-4FD7-9BC4-D22554594C56}" sibTransId="{27361F20-729D-48F4-B6E3-BD75047C6E1F}"/>
    <dgm:cxn modelId="{B370406A-1369-43B9-AE0D-6F6BC6E68512}" type="presOf" srcId="{B4EF7FF8-D503-4141-9766-308AB34109E4}" destId="{2C8163ED-D505-48FD-9C20-2B028604704E}" srcOrd="0" destOrd="0" presId="urn:microsoft.com/office/officeart/2005/8/layout/cycle2"/>
    <dgm:cxn modelId="{E2C2762E-BFDC-4E4C-AE66-807130383449}" type="presOf" srcId="{94E79475-DBBD-4589-9252-3F28EEB63FD4}" destId="{BC8E7915-387B-4EB7-87BA-D2CB21B19BB6}" srcOrd="0" destOrd="0" presId="urn:microsoft.com/office/officeart/2005/8/layout/cycle2"/>
    <dgm:cxn modelId="{A0839E49-00BC-47E2-882E-866EB8029827}" type="presOf" srcId="{27361F20-729D-48F4-B6E3-BD75047C6E1F}" destId="{418ED3C2-DC9B-4EBB-B330-CD500085A24C}" srcOrd="1" destOrd="0" presId="urn:microsoft.com/office/officeart/2005/8/layout/cycle2"/>
    <dgm:cxn modelId="{D3449DEF-742B-4E34-9C9C-DC4868086718}" type="presOf" srcId="{675F564B-88A6-49C6-89FC-FCFD51A6C8A1}" destId="{5A626C46-0D32-412B-940D-9D322A1B61E4}" srcOrd="0" destOrd="0" presId="urn:microsoft.com/office/officeart/2005/8/layout/cycle2"/>
    <dgm:cxn modelId="{36B68E20-B2B1-4B7C-B9C1-F2D1B986CDB3}" type="presOf" srcId="{02E31200-EE6E-4D23-B548-6ABA9806B101}" destId="{D55A4EAD-68C6-4051-A794-F995459D2EF5}" srcOrd="1" destOrd="0" presId="urn:microsoft.com/office/officeart/2005/8/layout/cycle2"/>
    <dgm:cxn modelId="{488C41F9-094A-4DE5-9B0A-01A10DFE776A}" type="presOf" srcId="{94E79475-DBBD-4589-9252-3F28EEB63FD4}" destId="{6CCFD05F-72A2-4D8D-BF26-4415504173BF}" srcOrd="1" destOrd="0" presId="urn:microsoft.com/office/officeart/2005/8/layout/cycle2"/>
    <dgm:cxn modelId="{47B07033-4C17-407D-856C-F126C23AAD3B}" type="presOf" srcId="{CB98A191-D626-45D0-AE25-DB6EA063212B}" destId="{CCE0B5F3-5306-4FB8-80D5-F6CD6709D574}" srcOrd="0" destOrd="0" presId="urn:microsoft.com/office/officeart/2005/8/layout/cycle2"/>
    <dgm:cxn modelId="{450D4B1A-4FD2-4C71-B6C1-F43FF5315C9E}" type="presOf" srcId="{02E31200-EE6E-4D23-B548-6ABA9806B101}" destId="{7A9E5713-314C-410F-8804-5D77F5667D2B}" srcOrd="0" destOrd="0" presId="urn:microsoft.com/office/officeart/2005/8/layout/cycle2"/>
    <dgm:cxn modelId="{919E193F-6DC5-48E6-825E-59C61D3D5D34}" type="presOf" srcId="{567CA3E3-AA5F-4079-A26A-228582D13E9E}" destId="{4FF090F9-9FD3-462E-BF98-8F6A726A7016}" srcOrd="0" destOrd="0" presId="urn:microsoft.com/office/officeart/2005/8/layout/cycle2"/>
    <dgm:cxn modelId="{490EDC0C-3565-4ACB-9795-D757B784334B}" srcId="{DCEEF113-C85F-4C49-9EB4-B863F0A8EF2D}" destId="{567CA3E3-AA5F-4079-A26A-228582D13E9E}" srcOrd="5" destOrd="0" parTransId="{6D240E25-4C66-4A0E-9107-2232F46C9A86}" sibTransId="{675F564B-88A6-49C6-89FC-FCFD51A6C8A1}"/>
    <dgm:cxn modelId="{F75816AF-B0D5-4A19-B4F4-B6DBA0AC3851}" srcId="{DCEEF113-C85F-4C49-9EB4-B863F0A8EF2D}" destId="{B4CA8D45-84C8-46D8-A6C3-66EC6EEB09B4}" srcOrd="2" destOrd="0" parTransId="{84A59F9A-3EB5-41F4-B0C2-8B625D69E1BF}" sibTransId="{16429028-3FA0-432D-93FF-9B68E66AA6DB}"/>
    <dgm:cxn modelId="{C7AA6214-2673-4E0C-B0A3-405496757670}" type="presOf" srcId="{16429028-3FA0-432D-93FF-9B68E66AA6DB}" destId="{2E61B7DA-7632-45B8-9B6E-9DDEEB986AFD}" srcOrd="1" destOrd="0" presId="urn:microsoft.com/office/officeart/2005/8/layout/cycle2"/>
    <dgm:cxn modelId="{5DEECB12-6A6D-4F19-BCB6-3F90A2F0B022}" type="presOf" srcId="{700378D2-3E33-4CFF-8574-1E6A1C6FCFDF}" destId="{A3753AAF-FC58-4F8A-8D7C-D7D8D06D9DD9}" srcOrd="0" destOrd="0" presId="urn:microsoft.com/office/officeart/2005/8/layout/cycle2"/>
    <dgm:cxn modelId="{CE741656-774A-45CC-82DB-325984990418}" type="presOf" srcId="{94ACCC21-1A43-412B-BE60-FDBA2A5674F2}" destId="{CBA4BB45-8BF9-45AD-B46A-991B1B759307}" srcOrd="0" destOrd="0" presId="urn:microsoft.com/office/officeart/2005/8/layout/cycle2"/>
    <dgm:cxn modelId="{2A5AAB07-4E21-4CE2-81C5-3DE22AC7F784}" type="presOf" srcId="{675F564B-88A6-49C6-89FC-FCFD51A6C8A1}" destId="{7BBB928F-FC02-478E-8C6E-502683CF04C3}" srcOrd="1" destOrd="0" presId="urn:microsoft.com/office/officeart/2005/8/layout/cycle2"/>
    <dgm:cxn modelId="{FB288901-67FF-40FA-AF84-31B2B8A6260F}" type="presOf" srcId="{700378D2-3E33-4CFF-8574-1E6A1C6FCFDF}" destId="{59077113-0CEF-4346-BDCF-EE885249AEB8}" srcOrd="1" destOrd="0" presId="urn:microsoft.com/office/officeart/2005/8/layout/cycle2"/>
    <dgm:cxn modelId="{E2A32FB3-0393-4DF2-A883-BA88957BED6A}" type="presParOf" srcId="{8B055AD3-BFE6-4AFE-8274-2376FA6389FD}" destId="{2AC4B6F7-A1A6-4D9A-8BEC-58C6E26CC2CD}" srcOrd="0" destOrd="0" presId="urn:microsoft.com/office/officeart/2005/8/layout/cycle2"/>
    <dgm:cxn modelId="{50FB03C4-EE96-4788-882B-BE72F7859D81}" type="presParOf" srcId="{8B055AD3-BFE6-4AFE-8274-2376FA6389FD}" destId="{BC8E7915-387B-4EB7-87BA-D2CB21B19BB6}" srcOrd="1" destOrd="0" presId="urn:microsoft.com/office/officeart/2005/8/layout/cycle2"/>
    <dgm:cxn modelId="{1428AAFF-44B4-466A-9BCB-91B7EDD65643}" type="presParOf" srcId="{BC8E7915-387B-4EB7-87BA-D2CB21B19BB6}" destId="{6CCFD05F-72A2-4D8D-BF26-4415504173BF}" srcOrd="0" destOrd="0" presId="urn:microsoft.com/office/officeart/2005/8/layout/cycle2"/>
    <dgm:cxn modelId="{A94E7E5B-9BA9-4ED1-96AA-29CE96705AD2}" type="presParOf" srcId="{8B055AD3-BFE6-4AFE-8274-2376FA6389FD}" destId="{CCE0B5F3-5306-4FB8-80D5-F6CD6709D574}" srcOrd="2" destOrd="0" presId="urn:microsoft.com/office/officeart/2005/8/layout/cycle2"/>
    <dgm:cxn modelId="{BC9A56AD-8A82-47E6-BB32-A236FC58F6E7}" type="presParOf" srcId="{8B055AD3-BFE6-4AFE-8274-2376FA6389FD}" destId="{A3753AAF-FC58-4F8A-8D7C-D7D8D06D9DD9}" srcOrd="3" destOrd="0" presId="urn:microsoft.com/office/officeart/2005/8/layout/cycle2"/>
    <dgm:cxn modelId="{2EFBFACA-5A5E-4240-987A-B3598F6EF147}" type="presParOf" srcId="{A3753AAF-FC58-4F8A-8D7C-D7D8D06D9DD9}" destId="{59077113-0CEF-4346-BDCF-EE885249AEB8}" srcOrd="0" destOrd="0" presId="urn:microsoft.com/office/officeart/2005/8/layout/cycle2"/>
    <dgm:cxn modelId="{10F4970C-61ED-4356-BEB7-4662AA15B460}" type="presParOf" srcId="{8B055AD3-BFE6-4AFE-8274-2376FA6389FD}" destId="{1154197B-88D3-4C78-B608-F2BE26EB8472}" srcOrd="4" destOrd="0" presId="urn:microsoft.com/office/officeart/2005/8/layout/cycle2"/>
    <dgm:cxn modelId="{01DBC09F-007D-46BB-B6BC-883CB4F7A238}" type="presParOf" srcId="{8B055AD3-BFE6-4AFE-8274-2376FA6389FD}" destId="{D7A0EDE3-0412-492E-B818-10B38D006E60}" srcOrd="5" destOrd="0" presId="urn:microsoft.com/office/officeart/2005/8/layout/cycle2"/>
    <dgm:cxn modelId="{029C5C93-4372-4E21-96CD-C70773D5B7B5}" type="presParOf" srcId="{D7A0EDE3-0412-492E-B818-10B38D006E60}" destId="{2E61B7DA-7632-45B8-9B6E-9DDEEB986AFD}" srcOrd="0" destOrd="0" presId="urn:microsoft.com/office/officeart/2005/8/layout/cycle2"/>
    <dgm:cxn modelId="{723D277F-E819-46D8-B4DE-EA154768C913}" type="presParOf" srcId="{8B055AD3-BFE6-4AFE-8274-2376FA6389FD}" destId="{2C8163ED-D505-48FD-9C20-2B028604704E}" srcOrd="6" destOrd="0" presId="urn:microsoft.com/office/officeart/2005/8/layout/cycle2"/>
    <dgm:cxn modelId="{4444DAD0-4DAC-42A8-8386-E32BF3A71544}" type="presParOf" srcId="{8B055AD3-BFE6-4AFE-8274-2376FA6389FD}" destId="{7A9E5713-314C-410F-8804-5D77F5667D2B}" srcOrd="7" destOrd="0" presId="urn:microsoft.com/office/officeart/2005/8/layout/cycle2"/>
    <dgm:cxn modelId="{64383B3C-3544-475E-87C6-516FA36D5BCF}" type="presParOf" srcId="{7A9E5713-314C-410F-8804-5D77F5667D2B}" destId="{D55A4EAD-68C6-4051-A794-F995459D2EF5}" srcOrd="0" destOrd="0" presId="urn:microsoft.com/office/officeart/2005/8/layout/cycle2"/>
    <dgm:cxn modelId="{E0D5445A-990E-4C47-99B2-240A5612AFA3}" type="presParOf" srcId="{8B055AD3-BFE6-4AFE-8274-2376FA6389FD}" destId="{CBA4BB45-8BF9-45AD-B46A-991B1B759307}" srcOrd="8" destOrd="0" presId="urn:microsoft.com/office/officeart/2005/8/layout/cycle2"/>
    <dgm:cxn modelId="{7A7D3C07-8B9C-4597-B52A-972D38D4AA2F}" type="presParOf" srcId="{8B055AD3-BFE6-4AFE-8274-2376FA6389FD}" destId="{DAD56111-2C04-40AF-887D-DCD7D5B4F1F7}" srcOrd="9" destOrd="0" presId="urn:microsoft.com/office/officeart/2005/8/layout/cycle2"/>
    <dgm:cxn modelId="{ADF57B75-082E-4315-8A25-4B22836B45FE}" type="presParOf" srcId="{DAD56111-2C04-40AF-887D-DCD7D5B4F1F7}" destId="{418ED3C2-DC9B-4EBB-B330-CD500085A24C}" srcOrd="0" destOrd="0" presId="urn:microsoft.com/office/officeart/2005/8/layout/cycle2"/>
    <dgm:cxn modelId="{96910FB1-CC2F-42E6-B46B-AB6E257D9E4F}" type="presParOf" srcId="{8B055AD3-BFE6-4AFE-8274-2376FA6389FD}" destId="{4FF090F9-9FD3-462E-BF98-8F6A726A7016}" srcOrd="10" destOrd="0" presId="urn:microsoft.com/office/officeart/2005/8/layout/cycle2"/>
    <dgm:cxn modelId="{C9FB288A-FC06-4DF2-9D4F-54339663321C}" type="presParOf" srcId="{8B055AD3-BFE6-4AFE-8274-2376FA6389FD}" destId="{5A626C46-0D32-412B-940D-9D322A1B61E4}" srcOrd="11" destOrd="0" presId="urn:microsoft.com/office/officeart/2005/8/layout/cycle2"/>
    <dgm:cxn modelId="{41EA565E-27A4-494E-AA5D-A3208906BC69}" type="presParOf" srcId="{5A626C46-0D32-412B-940D-9D322A1B61E4}" destId="{7BBB928F-FC02-478E-8C6E-502683CF04C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AC4B6F7-A1A6-4D9A-8BEC-58C6E26CC2CD}">
      <dsp:nvSpPr>
        <dsp:cNvPr id="0" name=""/>
        <dsp:cNvSpPr/>
      </dsp:nvSpPr>
      <dsp:spPr>
        <a:xfrm>
          <a:off x="3514508" y="1391"/>
          <a:ext cx="1431415" cy="14314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  <a:sp3d extrusionH="28000" prstMaterial="matte"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300" kern="1200" dirty="0" smtClean="0"/>
            <a:t>1</a:t>
          </a:r>
          <a:endParaRPr lang="th-TH" sz="5300" kern="1200" dirty="0"/>
        </a:p>
      </dsp:txBody>
      <dsp:txXfrm>
        <a:off x="3514508" y="1391"/>
        <a:ext cx="1431415" cy="1431415"/>
      </dsp:txXfrm>
    </dsp:sp>
    <dsp:sp modelId="{BC8E7915-387B-4EB7-87BA-D2CB21B19BB6}">
      <dsp:nvSpPr>
        <dsp:cNvPr id="0" name=""/>
        <dsp:cNvSpPr/>
      </dsp:nvSpPr>
      <dsp:spPr>
        <a:xfrm rot="1800000">
          <a:off x="4961360" y="1007544"/>
          <a:ext cx="380599" cy="48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kern="1200"/>
        </a:p>
      </dsp:txBody>
      <dsp:txXfrm rot="1800000">
        <a:off x="4961360" y="1007544"/>
        <a:ext cx="380599" cy="483102"/>
      </dsp:txXfrm>
    </dsp:sp>
    <dsp:sp modelId="{CCE0B5F3-5306-4FB8-80D5-F6CD6709D574}">
      <dsp:nvSpPr>
        <dsp:cNvPr id="0" name=""/>
        <dsp:cNvSpPr/>
      </dsp:nvSpPr>
      <dsp:spPr>
        <a:xfrm>
          <a:off x="5376054" y="1076155"/>
          <a:ext cx="1431415" cy="143141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  <a:sp3d extrusionH="28000" prstMaterial="matte"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300" kern="1200" dirty="0" smtClean="0"/>
            <a:t>2</a:t>
          </a:r>
          <a:endParaRPr lang="th-TH" sz="5300" kern="1200" dirty="0"/>
        </a:p>
      </dsp:txBody>
      <dsp:txXfrm>
        <a:off x="5376054" y="1076155"/>
        <a:ext cx="1431415" cy="1431415"/>
      </dsp:txXfrm>
    </dsp:sp>
    <dsp:sp modelId="{A3753AAF-FC58-4F8A-8D7C-D7D8D06D9DD9}">
      <dsp:nvSpPr>
        <dsp:cNvPr id="0" name=""/>
        <dsp:cNvSpPr/>
      </dsp:nvSpPr>
      <dsp:spPr>
        <a:xfrm rot="5400000">
          <a:off x="5901462" y="2614304"/>
          <a:ext cx="380599" cy="48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kern="1200"/>
        </a:p>
      </dsp:txBody>
      <dsp:txXfrm rot="5400000">
        <a:off x="5901462" y="2614304"/>
        <a:ext cx="380599" cy="483102"/>
      </dsp:txXfrm>
    </dsp:sp>
    <dsp:sp modelId="{1154197B-88D3-4C78-B608-F2BE26EB8472}">
      <dsp:nvSpPr>
        <dsp:cNvPr id="0" name=""/>
        <dsp:cNvSpPr/>
      </dsp:nvSpPr>
      <dsp:spPr>
        <a:xfrm>
          <a:off x="5376054" y="3225684"/>
          <a:ext cx="1431415" cy="143141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  <a:sp3d extrusionH="28000" prstMaterial="matte"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300" kern="1200" dirty="0" smtClean="0"/>
            <a:t>3</a:t>
          </a:r>
          <a:endParaRPr lang="th-TH" sz="5300" kern="1200" dirty="0"/>
        </a:p>
      </dsp:txBody>
      <dsp:txXfrm>
        <a:off x="5376054" y="3225684"/>
        <a:ext cx="1431415" cy="1431415"/>
      </dsp:txXfrm>
    </dsp:sp>
    <dsp:sp modelId="{D7A0EDE3-0412-492E-B818-10B38D006E60}">
      <dsp:nvSpPr>
        <dsp:cNvPr id="0" name=""/>
        <dsp:cNvSpPr/>
      </dsp:nvSpPr>
      <dsp:spPr>
        <a:xfrm rot="9000000">
          <a:off x="4980017" y="4231837"/>
          <a:ext cx="380599" cy="48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kern="1200"/>
        </a:p>
      </dsp:txBody>
      <dsp:txXfrm rot="9000000">
        <a:off x="4980017" y="4231837"/>
        <a:ext cx="380599" cy="483102"/>
      </dsp:txXfrm>
    </dsp:sp>
    <dsp:sp modelId="{2C8163ED-D505-48FD-9C20-2B028604704E}">
      <dsp:nvSpPr>
        <dsp:cNvPr id="0" name=""/>
        <dsp:cNvSpPr/>
      </dsp:nvSpPr>
      <dsp:spPr>
        <a:xfrm>
          <a:off x="3514508" y="4300448"/>
          <a:ext cx="1431415" cy="143141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  <a:sp3d extrusionH="28000" prstMaterial="matte"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300" kern="1200" dirty="0" smtClean="0"/>
            <a:t>4</a:t>
          </a:r>
          <a:endParaRPr lang="th-TH" sz="5300" kern="1200" dirty="0"/>
        </a:p>
      </dsp:txBody>
      <dsp:txXfrm>
        <a:off x="3514508" y="4300448"/>
        <a:ext cx="1431415" cy="1431415"/>
      </dsp:txXfrm>
    </dsp:sp>
    <dsp:sp modelId="{7A9E5713-314C-410F-8804-5D77F5667D2B}">
      <dsp:nvSpPr>
        <dsp:cNvPr id="0" name=""/>
        <dsp:cNvSpPr/>
      </dsp:nvSpPr>
      <dsp:spPr>
        <a:xfrm rot="12600000">
          <a:off x="3118471" y="4242608"/>
          <a:ext cx="380599" cy="48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kern="1200"/>
        </a:p>
      </dsp:txBody>
      <dsp:txXfrm rot="12600000">
        <a:off x="3118471" y="4242608"/>
        <a:ext cx="380599" cy="483102"/>
      </dsp:txXfrm>
    </dsp:sp>
    <dsp:sp modelId="{CBA4BB45-8BF9-45AD-B46A-991B1B759307}">
      <dsp:nvSpPr>
        <dsp:cNvPr id="0" name=""/>
        <dsp:cNvSpPr/>
      </dsp:nvSpPr>
      <dsp:spPr>
        <a:xfrm>
          <a:off x="1652961" y="3225684"/>
          <a:ext cx="1431415" cy="143141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  <a:sp3d extrusionH="28000" prstMaterial="matte"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300" kern="1200" dirty="0" smtClean="0"/>
            <a:t>5</a:t>
          </a:r>
          <a:endParaRPr lang="th-TH" sz="5300" kern="1200" dirty="0"/>
        </a:p>
      </dsp:txBody>
      <dsp:txXfrm>
        <a:off x="1652961" y="3225684"/>
        <a:ext cx="1431415" cy="1431415"/>
      </dsp:txXfrm>
    </dsp:sp>
    <dsp:sp modelId="{DAD56111-2C04-40AF-887D-DCD7D5B4F1F7}">
      <dsp:nvSpPr>
        <dsp:cNvPr id="0" name=""/>
        <dsp:cNvSpPr/>
      </dsp:nvSpPr>
      <dsp:spPr>
        <a:xfrm rot="16200000">
          <a:off x="2178369" y="2635848"/>
          <a:ext cx="380599" cy="48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kern="1200"/>
        </a:p>
      </dsp:txBody>
      <dsp:txXfrm rot="16200000">
        <a:off x="2178369" y="2635848"/>
        <a:ext cx="380599" cy="483102"/>
      </dsp:txXfrm>
    </dsp:sp>
    <dsp:sp modelId="{4FF090F9-9FD3-462E-BF98-8F6A726A7016}">
      <dsp:nvSpPr>
        <dsp:cNvPr id="0" name=""/>
        <dsp:cNvSpPr/>
      </dsp:nvSpPr>
      <dsp:spPr>
        <a:xfrm>
          <a:off x="1652961" y="1076155"/>
          <a:ext cx="1431415" cy="143141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  <a:sp3d extrusionH="28000" prstMaterial="matte"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5300" kern="1200" dirty="0" smtClean="0"/>
            <a:t>6</a:t>
          </a:r>
          <a:endParaRPr lang="th-TH" sz="5300" kern="1200" dirty="0"/>
        </a:p>
      </dsp:txBody>
      <dsp:txXfrm>
        <a:off x="1652961" y="1076155"/>
        <a:ext cx="1431415" cy="1431415"/>
      </dsp:txXfrm>
    </dsp:sp>
    <dsp:sp modelId="{5A626C46-0D32-412B-940D-9D322A1B61E4}">
      <dsp:nvSpPr>
        <dsp:cNvPr id="0" name=""/>
        <dsp:cNvSpPr/>
      </dsp:nvSpPr>
      <dsp:spPr>
        <a:xfrm rot="19800000">
          <a:off x="3099814" y="1018316"/>
          <a:ext cx="380599" cy="4831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h-TH" sz="1700" kern="1200"/>
        </a:p>
      </dsp:txBody>
      <dsp:txXfrm rot="19800000">
        <a:off x="3099814" y="1018316"/>
        <a:ext cx="380599" cy="483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6F148-2AB6-4A71-8C86-B73E2EE1E66A}" type="datetimeFigureOut">
              <a:rPr lang="th-TH" smtClean="0"/>
              <a:t>27/08/55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6DC9B-6101-402A-94C9-55A682F6E5C0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music\BLUE%20IMPULSE%20(for%20EXTREME).mp3" TargetMode="External"/><Relationship Id="rId4" Type="http://schemas.openxmlformats.org/officeDocument/2006/relationships/hyperlink" Target="http://www.ustcm2012.mju.ac.th/BLUE%20IMPULSE%20(for%20EXTREME)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แบบทดสอบการใช้งาน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MS PowerPoint 2007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h-TH" dirty="0" smtClean="0"/>
              <a:t>ศูนย์เทคโนโลยีสารสนเทศ มหาวิทยาลัยแม่</a:t>
            </a:r>
            <a:r>
              <a:rPr lang="th-TH" dirty="0" err="1" smtClean="0"/>
              <a:t>โจ้</a:t>
            </a:r>
            <a:endParaRPr lang="th-TH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 smtClean="0"/>
              <a:t>ให้ทำการจัดลำดับการแสดงดังนี้</a:t>
            </a:r>
            <a:endParaRPr lang="th-TH" dirty="0"/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467544" y="1196752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 smtClean="0"/>
              <a:t>1</a:t>
            </a:r>
            <a:endParaRPr lang="th-TH" sz="4000" b="1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467544" y="1988840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/>
              <a:t>2</a:t>
            </a:r>
            <a:endParaRPr lang="th-TH" sz="4000" b="1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467544" y="2780928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/>
              <a:t>3</a:t>
            </a:r>
            <a:endParaRPr lang="th-TH" sz="4000" b="1" dirty="0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467544" y="3573016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/>
              <a:t>4</a:t>
            </a:r>
            <a:endParaRPr lang="th-TH" sz="4000" b="1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467544" y="4365104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/>
              <a:t>5</a:t>
            </a:r>
            <a:endParaRPr lang="th-TH" sz="4000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467544" y="5157192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/>
              <a:t>6</a:t>
            </a:r>
            <a:endParaRPr lang="th-TH" sz="4000" b="1" dirty="0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67544" y="5949280"/>
            <a:ext cx="1944216" cy="6480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4000" b="1" dirty="0"/>
              <a:t>7</a:t>
            </a:r>
            <a:endParaRPr lang="th-TH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699792" y="1772816"/>
            <a:ext cx="61926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th-TH" sz="3200" b="1" u="sng" dirty="0" smtClean="0">
                <a:latin typeface="BrowalliaUPC" pitchFamily="34" charset="-34"/>
                <a:cs typeface="BrowalliaUPC" pitchFamily="34" charset="-34"/>
              </a:rPr>
              <a:t>การกำหนดการ</a:t>
            </a:r>
            <a:r>
              <a:rPr lang="th-TH" sz="3200" b="1" u="sng" dirty="0" smtClean="0">
                <a:latin typeface="BrowalliaUPC" pitchFamily="34" charset="-34"/>
                <a:cs typeface="BrowalliaUPC" pitchFamily="34" charset="-34"/>
              </a:rPr>
              <a:t>แสดง</a:t>
            </a:r>
            <a:endParaRPr lang="th-TH" sz="3200" dirty="0" smtClean="0">
              <a:latin typeface="BrowalliaUPC" pitchFamily="34" charset="-34"/>
              <a:cs typeface="BrowalliaUPC" pitchFamily="34" charset="-34"/>
            </a:endParaRP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1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2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3 และให้วัตถุที่ </a:t>
            </a: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2 </a:t>
            </a: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หายไป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4 แล้วให้วัตถุที่ </a:t>
            </a: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1 และ 3 หายไป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5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6 แล้วให้วัตถุที่ 4 หายไป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แสดงวัตถุที่ 7 แล้วให้วัตถุที่ 5 และ 6 หายไป</a:t>
            </a:r>
          </a:p>
          <a:p>
            <a:pPr marL="514350" indent="-514350">
              <a:buAutoNum type="arabicPeriod"/>
            </a:pPr>
            <a:r>
              <a:rPr lang="th-TH" sz="3200" dirty="0" smtClean="0">
                <a:latin typeface="BrowalliaUPC" pitchFamily="34" charset="-34"/>
                <a:cs typeface="BrowalliaUPC" pitchFamily="34" charset="-34"/>
              </a:rPr>
              <a:t>ให้วัตถุที่ 7 หายไป</a:t>
            </a:r>
            <a:endParaRPr lang="th-TH" sz="3200" dirty="0" smtClean="0">
              <a:latin typeface="BrowalliaUPC" pitchFamily="34" charset="-34"/>
              <a:cs typeface="BrowalliaUPC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ให้ใช้รูปแบบสำเร็จรูปที่มาในโปรมแกรม </a:t>
            </a:r>
            <a:br>
              <a:rPr lang="th-TH" dirty="0" smtClean="0"/>
            </a:br>
            <a:r>
              <a:rPr lang="th-TH" dirty="0" smtClean="0"/>
              <a:t>เพื่อตกแต่งงานนำเสนอ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ให้ซ่อนภาพนิ่งที่ 3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ภานิ่งนี้ไม่ใช้</a:t>
            </a: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ให้ทำการแทรกข้อความและรูปร่างพิเศษ</a:t>
            </a:r>
            <a:br>
              <a:rPr lang="th-TH" dirty="0" smtClean="0"/>
            </a:br>
            <a:r>
              <a:rPr lang="th-TH" dirty="0" smtClean="0"/>
              <a:t>พร้อมทั้งตกแต่งให้เป็นรูปร่าง 3 มิติ</a:t>
            </a:r>
            <a:endParaRPr lang="th-T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สร้างการนำเสนอของวัตถุข้างล่างนี้ </a:t>
            </a:r>
            <a:br>
              <a:rPr lang="th-TH" dirty="0" smtClean="0"/>
            </a:br>
            <a:r>
              <a:rPr lang="th-TH" dirty="0" smtClean="0"/>
              <a:t>โดยนำเสนอเป็นชุดข้อมูล</a:t>
            </a:r>
            <a:endParaRPr lang="th-TH" dirty="0"/>
          </a:p>
        </p:txBody>
      </p:sp>
      <p:graphicFrame>
        <p:nvGraphicFramePr>
          <p:cNvPr id="3" name="แผนภูมิ 2"/>
          <p:cNvGraphicFramePr/>
          <p:nvPr/>
        </p:nvGraphicFramePr>
        <p:xfrm>
          <a:off x="395536" y="1556792"/>
          <a:ext cx="849694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สร้างการนำเสนอของวัตถุข้างล่างนี้ </a:t>
            </a:r>
            <a:br>
              <a:rPr lang="th-TH" dirty="0" smtClean="0"/>
            </a:br>
            <a:r>
              <a:rPr lang="th-TH" dirty="0" smtClean="0"/>
              <a:t>โดยนำเสนอเป็นชุดข้อมูล</a:t>
            </a:r>
            <a:endParaRPr lang="th-TH" dirty="0"/>
          </a:p>
        </p:txBody>
      </p:sp>
      <p:graphicFrame>
        <p:nvGraphicFramePr>
          <p:cNvPr id="4" name="ไดอะแกรม 3"/>
          <p:cNvGraphicFramePr/>
          <p:nvPr/>
        </p:nvGraphicFramePr>
        <p:xfrm>
          <a:off x="395536" y="764704"/>
          <a:ext cx="8460432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สร้างการนำเสนอของวัตถุข้างล่างนี้ </a:t>
            </a:r>
            <a:br>
              <a:rPr lang="th-TH" dirty="0" smtClean="0"/>
            </a:br>
            <a:r>
              <a:rPr lang="th-TH" dirty="0" smtClean="0"/>
              <a:t>โดยนำเสนอเป็นชุดข้อมูล</a:t>
            </a:r>
            <a:endParaRPr lang="th-TH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1988840"/>
            <a:ext cx="82089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solidFill>
                  <a:schemeClr val="accent5">
                    <a:lumMod val="75000"/>
                  </a:schemeClr>
                </a:solidFill>
                <a:latin typeface="BrowalliaUPC" pitchFamily="34" charset="-34"/>
                <a:cs typeface="BrowalliaUPC" pitchFamily="34" charset="-34"/>
              </a:rPr>
              <a:t>ข้อความที่ 1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solidFill>
                  <a:schemeClr val="accent5">
                    <a:lumMod val="75000"/>
                  </a:schemeClr>
                </a:solidFill>
                <a:latin typeface="BrowalliaUPC" pitchFamily="34" charset="-34"/>
                <a:cs typeface="BrowalliaUPC" pitchFamily="34" charset="-34"/>
              </a:rPr>
              <a:t>ข้อความที่ 2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solidFill>
                  <a:schemeClr val="accent5">
                    <a:lumMod val="75000"/>
                  </a:schemeClr>
                </a:solidFill>
                <a:latin typeface="BrowalliaUPC" pitchFamily="34" charset="-34"/>
                <a:cs typeface="BrowalliaUPC" pitchFamily="34" charset="-34"/>
              </a:rPr>
              <a:t>ข้อความที่ 3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solidFill>
                  <a:schemeClr val="accent5">
                    <a:lumMod val="75000"/>
                  </a:schemeClr>
                </a:solidFill>
                <a:latin typeface="BrowalliaUPC" pitchFamily="34" charset="-34"/>
                <a:cs typeface="BrowalliaUPC" pitchFamily="34" charset="-34"/>
              </a:rPr>
              <a:t>ข้อความที่ 4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600" dirty="0" smtClean="0">
                <a:solidFill>
                  <a:schemeClr val="accent5">
                    <a:lumMod val="75000"/>
                  </a:schemeClr>
                </a:solidFill>
                <a:latin typeface="BrowalliaUPC" pitchFamily="34" charset="-34"/>
                <a:cs typeface="BrowalliaUPC" pitchFamily="34" charset="-34"/>
              </a:rPr>
              <a:t>ข้อความที่ 5</a:t>
            </a:r>
            <a:endParaRPr lang="th-TH" sz="3600" dirty="0">
              <a:solidFill>
                <a:schemeClr val="accent5">
                  <a:lumMod val="75000"/>
                </a:schemeClr>
              </a:solidFill>
              <a:latin typeface="BrowalliaUPC" pitchFamily="34" charset="-34"/>
              <a:cs typeface="BrowalliaUPC" pitchFamily="34" charset="-3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ให้แก้ไขปัญหาเมื่อไฟล์เสียงที่แทรกลงไปในงานไม่เล่น</a:t>
            </a:r>
            <a:endParaRPr lang="th-TH" dirty="0"/>
          </a:p>
        </p:txBody>
      </p:sp>
      <p:pic>
        <p:nvPicPr>
          <p:cNvPr id="4" name="BLUE IMPULSE (for EXTREME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71600" y="1628800"/>
            <a:ext cx="576064" cy="5760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63688" y="1700808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คลิกที่ไอคอนนี้เพื่อทดสอบการเล่นเสียง</a:t>
            </a:r>
            <a:endParaRPr lang="th-TH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2492896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หมายเหตุ</a:t>
            </a:r>
          </a:p>
          <a:p>
            <a:pPr marL="514350" indent="-514350"/>
            <a:r>
              <a:rPr lang="th-TH" dirty="0" smtClean="0"/>
              <a:t>ขณะที่ทำงานไฟล์เสียงนี้เก็บไว้ที่ </a:t>
            </a:r>
            <a:r>
              <a:rPr lang="en-US" dirty="0" smtClean="0"/>
              <a:t>C:\music\song\like\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592" y="3573016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 smtClean="0">
                <a:latin typeface="BrowalliaUPC" pitchFamily="34" charset="-34"/>
                <a:cs typeface="BrowalliaUPC" pitchFamily="34" charset="-34"/>
              </a:rPr>
              <a:t>ดาวน์โหลดคลิปเสียงที่ใช้ในงานนี้ </a:t>
            </a:r>
          </a:p>
          <a:p>
            <a:r>
              <a:rPr lang="en-US" sz="1800" dirty="0" smtClean="0">
                <a:latin typeface="BrowalliaUPC" pitchFamily="34" charset="-34"/>
                <a:cs typeface="BrowalliaUPC" pitchFamily="34" charset="-34"/>
                <a:hlinkClick r:id="rId4"/>
              </a:rPr>
              <a:t>http://www.ustcm2012.mju.ac.th/BLUE%20IMPULSE%20(for%20EXTREME).mp3</a:t>
            </a:r>
            <a:endParaRPr lang="th-TH" sz="1800" dirty="0">
              <a:latin typeface="BrowalliaUPC" pitchFamily="34" charset="-34"/>
              <a:cs typeface="BrowalliaUPC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7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 smtClean="0"/>
              <a:t>ให้ทำการแทรก </a:t>
            </a:r>
            <a:r>
              <a:rPr lang="en-US" dirty="0" smtClean="0"/>
              <a:t>VDO </a:t>
            </a:r>
            <a:r>
              <a:rPr lang="th-TH" dirty="0" smtClean="0"/>
              <a:t>จาก </a:t>
            </a:r>
            <a:r>
              <a:rPr lang="en-US" dirty="0" smtClean="0"/>
              <a:t>YouTube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216</Words>
  <Application>Microsoft Office PowerPoint</Application>
  <PresentationFormat>นำเสนอทางหน้าจอ (4:3)</PresentationFormat>
  <Paragraphs>44</Paragraphs>
  <Slides>10</Slides>
  <Notes>0</Notes>
  <HiddenSlides>0</HiddenSlides>
  <MMClips>1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10</vt:i4>
      </vt:variant>
    </vt:vector>
  </HeadingPairs>
  <TitlesOfParts>
    <vt:vector size="11" baseType="lpstr">
      <vt:lpstr>ชุดรูปแบบของ Office</vt:lpstr>
      <vt:lpstr>แบบทดสอบการใช้งาน  MS PowerPoint 2007</vt:lpstr>
      <vt:lpstr>ให้ใช้รูปแบบสำเร็จรูปที่มาในโปรมแกรม  เพื่อตกแต่งงานนำเสนอ</vt:lpstr>
      <vt:lpstr>ให้ซ่อนภาพนิ่งที่ 3</vt:lpstr>
      <vt:lpstr>ให้ทำการแทรกข้อความและรูปร่างพิเศษ พร้อมทั้งตกแต่งให้เป็นรูปร่าง 3 มิติ</vt:lpstr>
      <vt:lpstr>สร้างการนำเสนอของวัตถุข้างล่างนี้  โดยนำเสนอเป็นชุดข้อมูล</vt:lpstr>
      <vt:lpstr>สร้างการนำเสนอของวัตถุข้างล่างนี้  โดยนำเสนอเป็นชุดข้อมูล</vt:lpstr>
      <vt:lpstr>สร้างการนำเสนอของวัตถุข้างล่างนี้  โดยนำเสนอเป็นชุดข้อมูล</vt:lpstr>
      <vt:lpstr>ให้แก้ไขปัญหาเมื่อไฟล์เสียงที่แทรกลงไปในงานไม่เล่น</vt:lpstr>
      <vt:lpstr>ให้ทำการแทรก VDO จาก YouTube</vt:lpstr>
      <vt:lpstr>ให้ทำการจัดลำดับการแสดงดังนี้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แบบทดสอบการใช้งาน  MS PowerPoint 2007</dc:title>
  <dc:creator>SUNDAY</dc:creator>
  <cp:lastModifiedBy>SUNDAY</cp:lastModifiedBy>
  <cp:revision>12</cp:revision>
  <dcterms:created xsi:type="dcterms:W3CDTF">2012-08-27T02:42:52Z</dcterms:created>
  <dcterms:modified xsi:type="dcterms:W3CDTF">2012-08-27T03:09:29Z</dcterms:modified>
</cp:coreProperties>
</file>